
<file path=[Content_Types].xml><?xml version="1.0" encoding="utf-8"?>
<Types xmlns="http://schemas.openxmlformats.org/package/2006/content-types">
  <Default Extension="bin" ContentType="image/unknown"/>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media/image2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410" r:id="rId2"/>
    <p:sldId id="383" r:id="rId3"/>
    <p:sldId id="365" r:id="rId4"/>
    <p:sldId id="368" r:id="rId5"/>
    <p:sldId id="367" r:id="rId6"/>
    <p:sldId id="280" r:id="rId7"/>
    <p:sldId id="344" r:id="rId8"/>
    <p:sldId id="295" r:id="rId9"/>
    <p:sldId id="299" r:id="rId10"/>
    <p:sldId id="345" r:id="rId11"/>
    <p:sldId id="321" r:id="rId12"/>
    <p:sldId id="3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0B6156-2F3B-424E-BC7C-EC592F3812D4}" type="doc">
      <dgm:prSet loTypeId="urn:microsoft.com/office/officeart/2011/layout/HexagonRadial" loCatId="officeonline" qsTypeId="urn:microsoft.com/office/officeart/2009/2/quickstyle/3d8" qsCatId="3D" csTypeId="urn:microsoft.com/office/officeart/2005/8/colors/colorful4" csCatId="colorful" phldr="1"/>
      <dgm:spPr/>
      <dgm:t>
        <a:bodyPr/>
        <a:lstStyle/>
        <a:p>
          <a:endParaRPr lang="en-US"/>
        </a:p>
      </dgm:t>
    </dgm:pt>
    <dgm:pt modelId="{3DC1FA7B-263C-4F94-9038-337942325830}">
      <dgm:prSet phldrT="[Text]" custT="1"/>
      <dgm:spPr/>
      <dgm:t>
        <a:bodyPr/>
        <a:lstStyle/>
        <a:p>
          <a:pPr>
            <a:buFont typeface="Wingdings" pitchFamily="2" charset="2"/>
            <a:buNone/>
          </a:pPr>
          <a:r>
            <a:rPr lang="en-US" sz="2400" b="1" u="sng">
              <a:solidFill>
                <a:srgbClr val="2A0FCB"/>
              </a:solidFill>
              <a:latin typeface="Times New Roman" pitchFamily="18" charset="0"/>
            </a:rPr>
            <a:t>Những sự kiện nổi bật</a:t>
          </a:r>
          <a:endParaRPr lang="en-US" sz="2400"/>
        </a:p>
      </dgm:t>
    </dgm:pt>
    <dgm:pt modelId="{20FA9FCD-5DF7-4FD8-8C34-04A9597F652B}" type="parTrans" cxnId="{5C675EF7-E07A-4726-92E9-6EF465F187B4}">
      <dgm:prSet/>
      <dgm:spPr/>
      <dgm:t>
        <a:bodyPr/>
        <a:lstStyle/>
        <a:p>
          <a:endParaRPr lang="en-US"/>
        </a:p>
      </dgm:t>
    </dgm:pt>
    <dgm:pt modelId="{54B898B3-9507-4D05-BCCE-ADF8456E5AA5}" type="sibTrans" cxnId="{5C675EF7-E07A-4726-92E9-6EF465F187B4}">
      <dgm:prSet/>
      <dgm:spPr/>
      <dgm:t>
        <a:bodyPr/>
        <a:lstStyle/>
        <a:p>
          <a:endParaRPr lang="en-US"/>
        </a:p>
      </dgm:t>
    </dgm:pt>
    <dgm:pt modelId="{FEE827D7-5638-4396-B279-6F76D29BF16A}">
      <dgm:prSet phldrT="[Text]"/>
      <dgm:spPr/>
      <dgm:t>
        <a:bodyPr/>
        <a:lstStyle/>
        <a:p>
          <a:pPr>
            <a:buClr>
              <a:srgbClr val="FF0000"/>
            </a:buClr>
            <a:buFont typeface="Wingdings" pitchFamily="2" charset="2"/>
            <a:buChar char="ü"/>
          </a:pPr>
          <a:r>
            <a:rPr lang="nl-NL">
              <a:solidFill>
                <a:srgbClr val="2A0FCB"/>
              </a:solidFill>
            </a:rPr>
            <a:t>Đại hội Tua tháng 12 năm 1920 </a:t>
          </a:r>
          <a:endParaRPr lang="en-US"/>
        </a:p>
      </dgm:t>
    </dgm:pt>
    <dgm:pt modelId="{FDFAC3A0-8696-4714-AFCC-134FA8D17BAE}" type="parTrans" cxnId="{6660CF3D-8CB9-41D8-A551-428EC75EC7DB}">
      <dgm:prSet/>
      <dgm:spPr/>
      <dgm:t>
        <a:bodyPr/>
        <a:lstStyle/>
        <a:p>
          <a:endParaRPr lang="en-US"/>
        </a:p>
      </dgm:t>
    </dgm:pt>
    <dgm:pt modelId="{C755993B-5E37-4EEE-96E7-0C063111CB7C}" type="sibTrans" cxnId="{6660CF3D-8CB9-41D8-A551-428EC75EC7DB}">
      <dgm:prSet/>
      <dgm:spPr/>
      <dgm:t>
        <a:bodyPr/>
        <a:lstStyle/>
        <a:p>
          <a:endParaRPr lang="en-US"/>
        </a:p>
      </dgm:t>
    </dgm:pt>
    <dgm:pt modelId="{7A4B01BC-8E67-4996-ACB6-04EF6A606DBD}">
      <dgm:prSet phldrT="[Text]" phldr="1"/>
      <dgm:spPr>
        <a:blipFill rotWithShape="0">
          <a:blip xmlns:r="http://schemas.openxmlformats.org/officeDocument/2006/relationships" r:embed="rId1"/>
          <a:srcRect/>
          <a:stretch>
            <a:fillRect/>
          </a:stretch>
        </a:blipFill>
      </dgm:spPr>
      <dgm:t>
        <a:bodyPr/>
        <a:lstStyle/>
        <a:p>
          <a:endParaRPr lang="en-US"/>
        </a:p>
      </dgm:t>
    </dgm:pt>
    <dgm:pt modelId="{9D9F59CF-D24C-43EF-AEB0-FC6E74405A2B}" type="parTrans" cxnId="{19BBDCD6-005D-4D46-BCE0-8C43CB71E05B}">
      <dgm:prSet/>
      <dgm:spPr/>
      <dgm:t>
        <a:bodyPr/>
        <a:lstStyle/>
        <a:p>
          <a:endParaRPr lang="en-US"/>
        </a:p>
      </dgm:t>
    </dgm:pt>
    <dgm:pt modelId="{99624A0A-F11A-4920-8465-073F256C7969}" type="sibTrans" cxnId="{19BBDCD6-005D-4D46-BCE0-8C43CB71E05B}">
      <dgm:prSet/>
      <dgm:spPr/>
      <dgm:t>
        <a:bodyPr/>
        <a:lstStyle/>
        <a:p>
          <a:endParaRPr lang="en-US"/>
        </a:p>
      </dgm:t>
    </dgm:pt>
    <dgm:pt modelId="{82C97A24-F901-43C0-8AFA-8F3F6FED25E3}">
      <dgm:prSet phldrT="[Text]" custT="1"/>
      <dgm:spPr/>
      <dgm:t>
        <a:bodyPr/>
        <a:lstStyle/>
        <a:p>
          <a:pPr>
            <a:buClr>
              <a:srgbClr val="FF0000"/>
            </a:buClr>
            <a:buFont typeface="Wingdings" pitchFamily="2" charset="2"/>
            <a:buChar char="ü"/>
          </a:pPr>
          <a:r>
            <a:rPr lang="nl-NL" sz="2400">
              <a:solidFill>
                <a:srgbClr val="2A0FCB"/>
              </a:solidFill>
            </a:rPr>
            <a:t>Tham gia vào Đảng Xã hội Pháp năm 1919.</a:t>
          </a:r>
          <a:endParaRPr lang="en-US" sz="2400"/>
        </a:p>
      </dgm:t>
    </dgm:pt>
    <dgm:pt modelId="{1D71443C-23CB-4717-B609-C0855433D80F}" type="parTrans" cxnId="{DD9D14B5-D1DF-4D70-B774-436CD638C67E}">
      <dgm:prSet/>
      <dgm:spPr/>
      <dgm:t>
        <a:bodyPr/>
        <a:lstStyle/>
        <a:p>
          <a:endParaRPr lang="en-US"/>
        </a:p>
      </dgm:t>
    </dgm:pt>
    <dgm:pt modelId="{0AD7C9DF-621F-459F-B22A-32AB8E34E939}" type="sibTrans" cxnId="{DD9D14B5-D1DF-4D70-B774-436CD638C67E}">
      <dgm:prSet/>
      <dgm:spPr/>
      <dgm:t>
        <a:bodyPr/>
        <a:lstStyle/>
        <a:p>
          <a:endParaRPr lang="en-US"/>
        </a:p>
      </dgm:t>
    </dgm:pt>
    <dgm:pt modelId="{76997B29-AEF1-4BF3-87F4-9882EE573130}">
      <dgm:prSet phldrT="[Text]" custT="1"/>
      <dgm:spPr/>
      <dgm:t>
        <a:bodyPr/>
        <a:lstStyle/>
        <a:p>
          <a:pPr>
            <a:buClr>
              <a:srgbClr val="FF0000"/>
            </a:buClr>
            <a:buFont typeface="Wingdings" pitchFamily="2" charset="2"/>
            <a:buChar char="ü"/>
          </a:pPr>
          <a:r>
            <a:rPr lang="en-US" sz="2000"/>
            <a:t>Ủng hộ cách mạng tháng Mười Nga</a:t>
          </a:r>
        </a:p>
      </dgm:t>
    </dgm:pt>
    <dgm:pt modelId="{D8BF1B36-3E11-4371-BDEB-78FA655B7F68}" type="parTrans" cxnId="{5290CEF1-0371-4E11-B243-076FC22CB41B}">
      <dgm:prSet/>
      <dgm:spPr/>
      <dgm:t>
        <a:bodyPr/>
        <a:lstStyle/>
        <a:p>
          <a:endParaRPr lang="en-US"/>
        </a:p>
      </dgm:t>
    </dgm:pt>
    <dgm:pt modelId="{9937FFA7-BEB2-43FE-87E5-96DA92C206E0}" type="sibTrans" cxnId="{5290CEF1-0371-4E11-B243-076FC22CB41B}">
      <dgm:prSet/>
      <dgm:spPr/>
      <dgm:t>
        <a:bodyPr/>
        <a:lstStyle/>
        <a:p>
          <a:endParaRPr lang="en-US"/>
        </a:p>
      </dgm:t>
    </dgm:pt>
    <dgm:pt modelId="{31D562AC-6EB0-43D2-A127-B8AB701E5C59}">
      <dgm:prSet phldrT="[Text]" custT="1"/>
      <dgm:spPr/>
      <dgm:t>
        <a:bodyPr/>
        <a:lstStyle/>
        <a:p>
          <a:pPr>
            <a:buClr>
              <a:srgbClr val="FF0000"/>
            </a:buClr>
            <a:buFont typeface="Wingdings" pitchFamily="2" charset="2"/>
            <a:buChar char="ü"/>
          </a:pPr>
          <a:r>
            <a:rPr lang="nl-NL" sz="1800">
              <a:solidFill>
                <a:srgbClr val="2A0FCB"/>
              </a:solidFill>
            </a:rPr>
            <a:t>Năm 1919, thay mặt những người Việt Nam yêu nước tại Pháp gửi bản yêu sách tới hội nghị Vécxây. </a:t>
          </a:r>
          <a:endParaRPr lang="en-US" sz="1800"/>
        </a:p>
      </dgm:t>
    </dgm:pt>
    <dgm:pt modelId="{BDEA890B-AB9C-47FC-B2A6-D5AB7507DCA4}" type="parTrans" cxnId="{1EC9799B-A0FB-40B9-A01F-6885C26903BE}">
      <dgm:prSet/>
      <dgm:spPr/>
      <dgm:t>
        <a:bodyPr/>
        <a:lstStyle/>
        <a:p>
          <a:endParaRPr lang="en-US"/>
        </a:p>
      </dgm:t>
    </dgm:pt>
    <dgm:pt modelId="{5A7248E7-A3E4-48BB-884D-6069389807A7}" type="sibTrans" cxnId="{1EC9799B-A0FB-40B9-A01F-6885C26903BE}">
      <dgm:prSet/>
      <dgm:spPr/>
      <dgm:t>
        <a:bodyPr/>
        <a:lstStyle/>
        <a:p>
          <a:endParaRPr lang="en-US"/>
        </a:p>
      </dgm:t>
    </dgm:pt>
    <dgm:pt modelId="{5C40104E-14FB-49E6-AD63-0FA4CBF16A80}">
      <dgm:prSet phldrT="[Text]" custT="1"/>
      <dgm:spPr/>
      <dgm:t>
        <a:bodyPr/>
        <a:lstStyle/>
        <a:p>
          <a:pPr>
            <a:buClr>
              <a:srgbClr val="FF0000"/>
            </a:buClr>
            <a:buFont typeface="Wingdings" pitchFamily="2" charset="2"/>
            <a:buChar char="ü"/>
          </a:pPr>
          <a:r>
            <a:rPr lang="en-US" sz="2000">
              <a:solidFill>
                <a:srgbClr val="2A0FCB"/>
              </a:solidFill>
            </a:rPr>
            <a:t>Tháng 7 năm 1920 được tiếp xúc với Luận cương của Lênin.</a:t>
          </a:r>
          <a:endParaRPr lang="en-US" sz="2000"/>
        </a:p>
      </dgm:t>
    </dgm:pt>
    <dgm:pt modelId="{0DFC9A29-1D78-4A10-B99B-038E1EBC1A99}" type="parTrans" cxnId="{72329A80-E907-4313-9567-CBA32DD9EC62}">
      <dgm:prSet/>
      <dgm:spPr/>
      <dgm:t>
        <a:bodyPr/>
        <a:lstStyle/>
        <a:p>
          <a:endParaRPr lang="en-US"/>
        </a:p>
      </dgm:t>
    </dgm:pt>
    <dgm:pt modelId="{9D7A11C0-67E9-4953-98A1-024CB037D5E9}" type="sibTrans" cxnId="{72329A80-E907-4313-9567-CBA32DD9EC62}">
      <dgm:prSet/>
      <dgm:spPr/>
      <dgm:t>
        <a:bodyPr/>
        <a:lstStyle/>
        <a:p>
          <a:endParaRPr lang="en-US"/>
        </a:p>
      </dgm:t>
    </dgm:pt>
    <dgm:pt modelId="{6EA76C03-00A8-474D-8B87-38D52247A69D}" type="pres">
      <dgm:prSet presAssocID="{7E0B6156-2F3B-424E-BC7C-EC592F3812D4}" presName="Name0" presStyleCnt="0">
        <dgm:presLayoutVars>
          <dgm:chMax val="1"/>
          <dgm:chPref val="1"/>
          <dgm:dir/>
          <dgm:animOne val="branch"/>
          <dgm:animLvl val="lvl"/>
        </dgm:presLayoutVars>
      </dgm:prSet>
      <dgm:spPr/>
    </dgm:pt>
    <dgm:pt modelId="{9913C430-8B87-453F-87E4-D3DD7E455923}" type="pres">
      <dgm:prSet presAssocID="{3DC1FA7B-263C-4F94-9038-337942325830}" presName="Parent" presStyleLbl="node0" presStyleIdx="0" presStyleCnt="1" custScaleX="110000" custScaleY="110000" custLinFactNeighborY="-3542">
        <dgm:presLayoutVars>
          <dgm:chMax val="6"/>
          <dgm:chPref val="6"/>
        </dgm:presLayoutVars>
      </dgm:prSet>
      <dgm:spPr/>
    </dgm:pt>
    <dgm:pt modelId="{5FE5B530-BDD7-48DB-87BD-E61D7912A1DB}" type="pres">
      <dgm:prSet presAssocID="{FEE827D7-5638-4396-B279-6F76D29BF16A}" presName="Accent1" presStyleCnt="0"/>
      <dgm:spPr/>
    </dgm:pt>
    <dgm:pt modelId="{70EDCD13-EF6E-4102-971F-6E2E71941AF4}" type="pres">
      <dgm:prSet presAssocID="{FEE827D7-5638-4396-B279-6F76D29BF16A}" presName="Accent" presStyleLbl="bgShp" presStyleIdx="0" presStyleCnt="6"/>
      <dgm:spPr/>
    </dgm:pt>
    <dgm:pt modelId="{540BED60-104D-4BE0-AB9D-0085062FBF33}" type="pres">
      <dgm:prSet presAssocID="{FEE827D7-5638-4396-B279-6F76D29BF16A}" presName="Child1" presStyleLbl="node1" presStyleIdx="0" presStyleCnt="6" custScaleX="110000" custScaleY="110000">
        <dgm:presLayoutVars>
          <dgm:chMax val="0"/>
          <dgm:chPref val="0"/>
          <dgm:bulletEnabled val="1"/>
        </dgm:presLayoutVars>
      </dgm:prSet>
      <dgm:spPr/>
    </dgm:pt>
    <dgm:pt modelId="{D48DC4C3-64B1-4513-9072-568C924CF47A}" type="pres">
      <dgm:prSet presAssocID="{7A4B01BC-8E67-4996-ACB6-04EF6A606DBD}" presName="Accent2" presStyleCnt="0"/>
      <dgm:spPr/>
    </dgm:pt>
    <dgm:pt modelId="{C7086960-33AD-43A6-A033-1076A42959B4}" type="pres">
      <dgm:prSet presAssocID="{7A4B01BC-8E67-4996-ACB6-04EF6A606DBD}" presName="Accent" presStyleLbl="bgShp" presStyleIdx="1" presStyleCnt="6"/>
      <dgm:spPr/>
    </dgm:pt>
    <dgm:pt modelId="{4E250983-9B2F-4486-ADFA-21D6A916A5D8}" type="pres">
      <dgm:prSet presAssocID="{7A4B01BC-8E67-4996-ACB6-04EF6A606DBD}" presName="Child2" presStyleLbl="node1" presStyleIdx="1" presStyleCnt="6" custScaleX="110000" custScaleY="110000" custLinFactNeighborX="5340">
        <dgm:presLayoutVars>
          <dgm:chMax val="0"/>
          <dgm:chPref val="0"/>
          <dgm:bulletEnabled val="1"/>
        </dgm:presLayoutVars>
      </dgm:prSet>
      <dgm:spPr/>
    </dgm:pt>
    <dgm:pt modelId="{26DA016F-F4EE-4D8E-8301-B7BEFC2B7DA8}" type="pres">
      <dgm:prSet presAssocID="{82C97A24-F901-43C0-8AFA-8F3F6FED25E3}" presName="Accent3" presStyleCnt="0"/>
      <dgm:spPr/>
    </dgm:pt>
    <dgm:pt modelId="{E482F986-AC7A-424B-938F-9D0CA62623B6}" type="pres">
      <dgm:prSet presAssocID="{82C97A24-F901-43C0-8AFA-8F3F6FED25E3}" presName="Accent" presStyleLbl="bgShp" presStyleIdx="2" presStyleCnt="6"/>
      <dgm:spPr/>
    </dgm:pt>
    <dgm:pt modelId="{6151CB5B-CB06-4297-94B6-F3F6DF2F9170}" type="pres">
      <dgm:prSet presAssocID="{82C97A24-F901-43C0-8AFA-8F3F6FED25E3}" presName="Child3" presStyleLbl="node1" presStyleIdx="2" presStyleCnt="6" custScaleX="110000" custScaleY="110000" custLinFactNeighborX="7476" custLinFactNeighborY="3702">
        <dgm:presLayoutVars>
          <dgm:chMax val="0"/>
          <dgm:chPref val="0"/>
          <dgm:bulletEnabled val="1"/>
        </dgm:presLayoutVars>
      </dgm:prSet>
      <dgm:spPr/>
    </dgm:pt>
    <dgm:pt modelId="{3DC09C09-DD38-4EC4-9C32-01F9ABF62AB5}" type="pres">
      <dgm:prSet presAssocID="{76997B29-AEF1-4BF3-87F4-9882EE573130}" presName="Accent4" presStyleCnt="0"/>
      <dgm:spPr/>
    </dgm:pt>
    <dgm:pt modelId="{71891556-5004-4B07-8869-6237F9A92FDC}" type="pres">
      <dgm:prSet presAssocID="{76997B29-AEF1-4BF3-87F4-9882EE573130}" presName="Accent" presStyleLbl="bgShp" presStyleIdx="3" presStyleCnt="6"/>
      <dgm:spPr/>
    </dgm:pt>
    <dgm:pt modelId="{A1177DAA-779F-4615-9CC8-DF11B5CD9C14}" type="pres">
      <dgm:prSet presAssocID="{76997B29-AEF1-4BF3-87F4-9882EE573130}" presName="Child4" presStyleLbl="node1" presStyleIdx="3" presStyleCnt="6" custScaleX="110000" custScaleY="110000" custLinFactNeighborY="617">
        <dgm:presLayoutVars>
          <dgm:chMax val="0"/>
          <dgm:chPref val="0"/>
          <dgm:bulletEnabled val="1"/>
        </dgm:presLayoutVars>
      </dgm:prSet>
      <dgm:spPr/>
    </dgm:pt>
    <dgm:pt modelId="{4D17A499-AB4C-4B93-9706-37449D0C6A90}" type="pres">
      <dgm:prSet presAssocID="{31D562AC-6EB0-43D2-A127-B8AB701E5C59}" presName="Accent5" presStyleCnt="0"/>
      <dgm:spPr/>
    </dgm:pt>
    <dgm:pt modelId="{227CBAEE-6D32-431D-823A-7E3138B7BFA1}" type="pres">
      <dgm:prSet presAssocID="{31D562AC-6EB0-43D2-A127-B8AB701E5C59}" presName="Accent" presStyleLbl="bgShp" presStyleIdx="4" presStyleCnt="6"/>
      <dgm:spPr/>
    </dgm:pt>
    <dgm:pt modelId="{134B3DE5-A2CC-4A23-9442-C1203061BC76}" type="pres">
      <dgm:prSet presAssocID="{31D562AC-6EB0-43D2-A127-B8AB701E5C59}" presName="Child5" presStyleLbl="node1" presStyleIdx="4" presStyleCnt="6" custScaleX="110000" custScaleY="110000" custLinFactNeighborX="-3738" custLinFactNeighborY="2468">
        <dgm:presLayoutVars>
          <dgm:chMax val="0"/>
          <dgm:chPref val="0"/>
          <dgm:bulletEnabled val="1"/>
        </dgm:presLayoutVars>
      </dgm:prSet>
      <dgm:spPr/>
    </dgm:pt>
    <dgm:pt modelId="{F2543DF4-0F35-4189-89EC-274875A109EF}" type="pres">
      <dgm:prSet presAssocID="{5C40104E-14FB-49E6-AD63-0FA4CBF16A80}" presName="Accent6" presStyleCnt="0"/>
      <dgm:spPr/>
    </dgm:pt>
    <dgm:pt modelId="{591175D6-8D58-422F-98C1-7C0F1D4FD9FF}" type="pres">
      <dgm:prSet presAssocID="{5C40104E-14FB-49E6-AD63-0FA4CBF16A80}" presName="Accent" presStyleLbl="bgShp" presStyleIdx="5" presStyleCnt="6"/>
      <dgm:spPr/>
    </dgm:pt>
    <dgm:pt modelId="{100AA5BC-E6AF-47CD-9798-A53A9D277D2B}" type="pres">
      <dgm:prSet presAssocID="{5C40104E-14FB-49E6-AD63-0FA4CBF16A80}" presName="Child6" presStyleLbl="node1" presStyleIdx="5" presStyleCnt="6" custScaleX="110000" custScaleY="110000" custLinFactNeighborX="-3741" custLinFactNeighborY="-10537">
        <dgm:presLayoutVars>
          <dgm:chMax val="0"/>
          <dgm:chPref val="0"/>
          <dgm:bulletEnabled val="1"/>
        </dgm:presLayoutVars>
      </dgm:prSet>
      <dgm:spPr/>
    </dgm:pt>
  </dgm:ptLst>
  <dgm:cxnLst>
    <dgm:cxn modelId="{E8BA4E02-4C33-4F2D-B43B-B0D8A91E70F9}" type="presOf" srcId="{FEE827D7-5638-4396-B279-6F76D29BF16A}" destId="{540BED60-104D-4BE0-AB9D-0085062FBF33}" srcOrd="0" destOrd="0" presId="urn:microsoft.com/office/officeart/2011/layout/HexagonRadial"/>
    <dgm:cxn modelId="{06E3552F-2775-49A1-8D17-1F649BC1140E}" type="presOf" srcId="{82C97A24-F901-43C0-8AFA-8F3F6FED25E3}" destId="{6151CB5B-CB06-4297-94B6-F3F6DF2F9170}" srcOrd="0" destOrd="0" presId="urn:microsoft.com/office/officeart/2011/layout/HexagonRadial"/>
    <dgm:cxn modelId="{6660CF3D-8CB9-41D8-A551-428EC75EC7DB}" srcId="{3DC1FA7B-263C-4F94-9038-337942325830}" destId="{FEE827D7-5638-4396-B279-6F76D29BF16A}" srcOrd="0" destOrd="0" parTransId="{FDFAC3A0-8696-4714-AFCC-134FA8D17BAE}" sibTransId="{C755993B-5E37-4EEE-96E7-0C063111CB7C}"/>
    <dgm:cxn modelId="{AD89F96C-CE3F-4F02-A4FE-6A6EA7271D64}" type="presOf" srcId="{7A4B01BC-8E67-4996-ACB6-04EF6A606DBD}" destId="{4E250983-9B2F-4486-ADFA-21D6A916A5D8}" srcOrd="0" destOrd="0" presId="urn:microsoft.com/office/officeart/2011/layout/HexagonRadial"/>
    <dgm:cxn modelId="{F43A5F50-ABA1-4C88-B0F4-7366EE1850C2}" type="presOf" srcId="{7E0B6156-2F3B-424E-BC7C-EC592F3812D4}" destId="{6EA76C03-00A8-474D-8B87-38D52247A69D}" srcOrd="0" destOrd="0" presId="urn:microsoft.com/office/officeart/2011/layout/HexagonRadial"/>
    <dgm:cxn modelId="{72329A80-E907-4313-9567-CBA32DD9EC62}" srcId="{3DC1FA7B-263C-4F94-9038-337942325830}" destId="{5C40104E-14FB-49E6-AD63-0FA4CBF16A80}" srcOrd="5" destOrd="0" parTransId="{0DFC9A29-1D78-4A10-B99B-038E1EBC1A99}" sibTransId="{9D7A11C0-67E9-4953-98A1-024CB037D5E9}"/>
    <dgm:cxn modelId="{1EC9799B-A0FB-40B9-A01F-6885C26903BE}" srcId="{3DC1FA7B-263C-4F94-9038-337942325830}" destId="{31D562AC-6EB0-43D2-A127-B8AB701E5C59}" srcOrd="4" destOrd="0" parTransId="{BDEA890B-AB9C-47FC-B2A6-D5AB7507DCA4}" sibTransId="{5A7248E7-A3E4-48BB-884D-6069389807A7}"/>
    <dgm:cxn modelId="{FBB2E2B4-6C90-461E-B5D5-05ECE24D1641}" type="presOf" srcId="{76997B29-AEF1-4BF3-87F4-9882EE573130}" destId="{A1177DAA-779F-4615-9CC8-DF11B5CD9C14}" srcOrd="0" destOrd="0" presId="urn:microsoft.com/office/officeart/2011/layout/HexagonRadial"/>
    <dgm:cxn modelId="{DD9D14B5-D1DF-4D70-B774-436CD638C67E}" srcId="{3DC1FA7B-263C-4F94-9038-337942325830}" destId="{82C97A24-F901-43C0-8AFA-8F3F6FED25E3}" srcOrd="2" destOrd="0" parTransId="{1D71443C-23CB-4717-B609-C0855433D80F}" sibTransId="{0AD7C9DF-621F-459F-B22A-32AB8E34E939}"/>
    <dgm:cxn modelId="{19BBDCD6-005D-4D46-BCE0-8C43CB71E05B}" srcId="{3DC1FA7B-263C-4F94-9038-337942325830}" destId="{7A4B01BC-8E67-4996-ACB6-04EF6A606DBD}" srcOrd="1" destOrd="0" parTransId="{9D9F59CF-D24C-43EF-AEB0-FC6E74405A2B}" sibTransId="{99624A0A-F11A-4920-8465-073F256C7969}"/>
    <dgm:cxn modelId="{B81FF6DE-D53C-4DD5-82B6-B4FA57CF270D}" type="presOf" srcId="{5C40104E-14FB-49E6-AD63-0FA4CBF16A80}" destId="{100AA5BC-E6AF-47CD-9798-A53A9D277D2B}" srcOrd="0" destOrd="0" presId="urn:microsoft.com/office/officeart/2011/layout/HexagonRadial"/>
    <dgm:cxn modelId="{4CE933E9-81BB-4C12-9F38-CD9D49550EA8}" type="presOf" srcId="{31D562AC-6EB0-43D2-A127-B8AB701E5C59}" destId="{134B3DE5-A2CC-4A23-9442-C1203061BC76}" srcOrd="0" destOrd="0" presId="urn:microsoft.com/office/officeart/2011/layout/HexagonRadial"/>
    <dgm:cxn modelId="{5290CEF1-0371-4E11-B243-076FC22CB41B}" srcId="{3DC1FA7B-263C-4F94-9038-337942325830}" destId="{76997B29-AEF1-4BF3-87F4-9882EE573130}" srcOrd="3" destOrd="0" parTransId="{D8BF1B36-3E11-4371-BDEB-78FA655B7F68}" sibTransId="{9937FFA7-BEB2-43FE-87E5-96DA92C206E0}"/>
    <dgm:cxn modelId="{5C675EF7-E07A-4726-92E9-6EF465F187B4}" srcId="{7E0B6156-2F3B-424E-BC7C-EC592F3812D4}" destId="{3DC1FA7B-263C-4F94-9038-337942325830}" srcOrd="0" destOrd="0" parTransId="{20FA9FCD-5DF7-4FD8-8C34-04A9597F652B}" sibTransId="{54B898B3-9507-4D05-BCCE-ADF8456E5AA5}"/>
    <dgm:cxn modelId="{1B80E9FE-FB7C-45D0-8328-C6DB6685BAE0}" type="presOf" srcId="{3DC1FA7B-263C-4F94-9038-337942325830}" destId="{9913C430-8B87-453F-87E4-D3DD7E455923}" srcOrd="0" destOrd="0" presId="urn:microsoft.com/office/officeart/2011/layout/HexagonRadial"/>
    <dgm:cxn modelId="{C19FEF13-B83D-49FD-9797-9055EC7F4588}" type="presParOf" srcId="{6EA76C03-00A8-474D-8B87-38D52247A69D}" destId="{9913C430-8B87-453F-87E4-D3DD7E455923}" srcOrd="0" destOrd="0" presId="urn:microsoft.com/office/officeart/2011/layout/HexagonRadial"/>
    <dgm:cxn modelId="{44C42A94-E253-4C7A-8659-B9A8BD3C87FA}" type="presParOf" srcId="{6EA76C03-00A8-474D-8B87-38D52247A69D}" destId="{5FE5B530-BDD7-48DB-87BD-E61D7912A1DB}" srcOrd="1" destOrd="0" presId="urn:microsoft.com/office/officeart/2011/layout/HexagonRadial"/>
    <dgm:cxn modelId="{4B5FB6D7-EA7A-436C-923A-FD8FD2CA7365}" type="presParOf" srcId="{5FE5B530-BDD7-48DB-87BD-E61D7912A1DB}" destId="{70EDCD13-EF6E-4102-971F-6E2E71941AF4}" srcOrd="0" destOrd="0" presId="urn:microsoft.com/office/officeart/2011/layout/HexagonRadial"/>
    <dgm:cxn modelId="{CF2F89E2-F2CA-471C-9FB1-CA9BADEF01B9}" type="presParOf" srcId="{6EA76C03-00A8-474D-8B87-38D52247A69D}" destId="{540BED60-104D-4BE0-AB9D-0085062FBF33}" srcOrd="2" destOrd="0" presId="urn:microsoft.com/office/officeart/2011/layout/HexagonRadial"/>
    <dgm:cxn modelId="{FDE9BF8B-62FA-4337-A329-7954B76C0F99}" type="presParOf" srcId="{6EA76C03-00A8-474D-8B87-38D52247A69D}" destId="{D48DC4C3-64B1-4513-9072-568C924CF47A}" srcOrd="3" destOrd="0" presId="urn:microsoft.com/office/officeart/2011/layout/HexagonRadial"/>
    <dgm:cxn modelId="{8052427C-44FB-4749-A9F8-85E33791E365}" type="presParOf" srcId="{D48DC4C3-64B1-4513-9072-568C924CF47A}" destId="{C7086960-33AD-43A6-A033-1076A42959B4}" srcOrd="0" destOrd="0" presId="urn:microsoft.com/office/officeart/2011/layout/HexagonRadial"/>
    <dgm:cxn modelId="{62B81534-E7E8-44F5-95FE-4C394588D4BB}" type="presParOf" srcId="{6EA76C03-00A8-474D-8B87-38D52247A69D}" destId="{4E250983-9B2F-4486-ADFA-21D6A916A5D8}" srcOrd="4" destOrd="0" presId="urn:microsoft.com/office/officeart/2011/layout/HexagonRadial"/>
    <dgm:cxn modelId="{9768A107-60DB-42FB-ACFD-AD5534AF60DD}" type="presParOf" srcId="{6EA76C03-00A8-474D-8B87-38D52247A69D}" destId="{26DA016F-F4EE-4D8E-8301-B7BEFC2B7DA8}" srcOrd="5" destOrd="0" presId="urn:microsoft.com/office/officeart/2011/layout/HexagonRadial"/>
    <dgm:cxn modelId="{1E66D5D8-2CF7-4E85-93BB-3BC0A28D2E7C}" type="presParOf" srcId="{26DA016F-F4EE-4D8E-8301-B7BEFC2B7DA8}" destId="{E482F986-AC7A-424B-938F-9D0CA62623B6}" srcOrd="0" destOrd="0" presId="urn:microsoft.com/office/officeart/2011/layout/HexagonRadial"/>
    <dgm:cxn modelId="{5768DDB9-BC3F-4700-A4CA-7D3A0C289656}" type="presParOf" srcId="{6EA76C03-00A8-474D-8B87-38D52247A69D}" destId="{6151CB5B-CB06-4297-94B6-F3F6DF2F9170}" srcOrd="6" destOrd="0" presId="urn:microsoft.com/office/officeart/2011/layout/HexagonRadial"/>
    <dgm:cxn modelId="{65762D21-6B54-4C8D-9291-92A8D8AA0026}" type="presParOf" srcId="{6EA76C03-00A8-474D-8B87-38D52247A69D}" destId="{3DC09C09-DD38-4EC4-9C32-01F9ABF62AB5}" srcOrd="7" destOrd="0" presId="urn:microsoft.com/office/officeart/2011/layout/HexagonRadial"/>
    <dgm:cxn modelId="{6F74EF76-2B1F-4170-94D8-01E6DEFCF853}" type="presParOf" srcId="{3DC09C09-DD38-4EC4-9C32-01F9ABF62AB5}" destId="{71891556-5004-4B07-8869-6237F9A92FDC}" srcOrd="0" destOrd="0" presId="urn:microsoft.com/office/officeart/2011/layout/HexagonRadial"/>
    <dgm:cxn modelId="{A66C5DAC-A24D-403A-978C-F3526CDE4FBE}" type="presParOf" srcId="{6EA76C03-00A8-474D-8B87-38D52247A69D}" destId="{A1177DAA-779F-4615-9CC8-DF11B5CD9C14}" srcOrd="8" destOrd="0" presId="urn:microsoft.com/office/officeart/2011/layout/HexagonRadial"/>
    <dgm:cxn modelId="{23D39A02-14B3-4D69-8462-FF39C6063396}" type="presParOf" srcId="{6EA76C03-00A8-474D-8B87-38D52247A69D}" destId="{4D17A499-AB4C-4B93-9706-37449D0C6A90}" srcOrd="9" destOrd="0" presId="urn:microsoft.com/office/officeart/2011/layout/HexagonRadial"/>
    <dgm:cxn modelId="{946A3081-59B7-4B06-9C66-75D071AE12E4}" type="presParOf" srcId="{4D17A499-AB4C-4B93-9706-37449D0C6A90}" destId="{227CBAEE-6D32-431D-823A-7E3138B7BFA1}" srcOrd="0" destOrd="0" presId="urn:microsoft.com/office/officeart/2011/layout/HexagonRadial"/>
    <dgm:cxn modelId="{D48220C7-0D31-48E0-A88F-A4C538EAA2B9}" type="presParOf" srcId="{6EA76C03-00A8-474D-8B87-38D52247A69D}" destId="{134B3DE5-A2CC-4A23-9442-C1203061BC76}" srcOrd="10" destOrd="0" presId="urn:microsoft.com/office/officeart/2011/layout/HexagonRadial"/>
    <dgm:cxn modelId="{01F2C173-17C0-43DB-A781-CE9652EB52C7}" type="presParOf" srcId="{6EA76C03-00A8-474D-8B87-38D52247A69D}" destId="{F2543DF4-0F35-4189-89EC-274875A109EF}" srcOrd="11" destOrd="0" presId="urn:microsoft.com/office/officeart/2011/layout/HexagonRadial"/>
    <dgm:cxn modelId="{416FDCB7-67F9-4AF7-95D5-084385302C3E}" type="presParOf" srcId="{F2543DF4-0F35-4189-89EC-274875A109EF}" destId="{591175D6-8D58-422F-98C1-7C0F1D4FD9FF}" srcOrd="0" destOrd="0" presId="urn:microsoft.com/office/officeart/2011/layout/HexagonRadial"/>
    <dgm:cxn modelId="{F725076D-F89F-4CAD-8C79-6AF901FDE919}" type="presParOf" srcId="{6EA76C03-00A8-474D-8B87-38D52247A69D}" destId="{100AA5BC-E6AF-47CD-9798-A53A9D277D2B}"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3C430-8B87-453F-87E4-D3DD7E455923}">
      <dsp:nvSpPr>
        <dsp:cNvPr id="0" name=""/>
        <dsp:cNvSpPr/>
      </dsp:nvSpPr>
      <dsp:spPr>
        <a:xfrm>
          <a:off x="3000308" y="1965187"/>
          <a:ext cx="3032427" cy="2623172"/>
        </a:xfrm>
        <a:prstGeom prst="hexagon">
          <a:avLst>
            <a:gd name="adj" fmla="val 28570"/>
            <a:gd name="vf" fmla="val 115470"/>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Font typeface="Wingdings" pitchFamily="2" charset="2"/>
            <a:buNone/>
          </a:pPr>
          <a:r>
            <a:rPr lang="en-US" sz="2400" b="1" u="sng" kern="1200">
              <a:solidFill>
                <a:srgbClr val="2A0FCB"/>
              </a:solidFill>
              <a:latin typeface="Times New Roman" pitchFamily="18" charset="0"/>
            </a:rPr>
            <a:t>Những sự kiện nổi bật</a:t>
          </a:r>
          <a:endParaRPr lang="en-US" sz="2400" kern="1200"/>
        </a:p>
      </dsp:txBody>
      <dsp:txXfrm>
        <a:off x="3502824" y="2399883"/>
        <a:ext cx="2027395" cy="1753780"/>
      </dsp:txXfrm>
    </dsp:sp>
    <dsp:sp modelId="{C7086960-33AD-43A6-A033-1076A42959B4}">
      <dsp:nvSpPr>
        <dsp:cNvPr id="0" name=""/>
        <dsp:cNvSpPr/>
      </dsp:nvSpPr>
      <dsp:spPr>
        <a:xfrm>
          <a:off x="4864402" y="1027969"/>
          <a:ext cx="1040114" cy="896196"/>
        </a:xfrm>
        <a:prstGeom prst="hexagon">
          <a:avLst>
            <a:gd name="adj" fmla="val 28900"/>
            <a:gd name="vf" fmla="val 115470"/>
          </a:avLst>
        </a:prstGeom>
        <a:solidFill>
          <a:schemeClr val="accent4">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540BED60-104D-4BE0-AB9D-0085062FBF33}">
      <dsp:nvSpPr>
        <dsp:cNvPr id="0" name=""/>
        <dsp:cNvSpPr/>
      </dsp:nvSpPr>
      <dsp:spPr>
        <a:xfrm>
          <a:off x="3279125" y="-97721"/>
          <a:ext cx="2485052" cy="2149862"/>
        </a:xfrm>
        <a:prstGeom prst="hexagon">
          <a:avLst>
            <a:gd name="adj" fmla="val 28570"/>
            <a:gd name="vf" fmla="val 115470"/>
          </a:avLst>
        </a:prstGeom>
        <a:solidFill>
          <a:schemeClr val="accent4">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Clr>
              <a:srgbClr val="FF0000"/>
            </a:buClr>
            <a:buFont typeface="Wingdings" pitchFamily="2" charset="2"/>
            <a:buNone/>
          </a:pPr>
          <a:r>
            <a:rPr lang="nl-NL" sz="2600" kern="1200">
              <a:solidFill>
                <a:srgbClr val="2A0FCB"/>
              </a:solidFill>
            </a:rPr>
            <a:t>Đại hội Tua tháng 12 năm 1920 </a:t>
          </a:r>
          <a:endParaRPr lang="en-US" sz="2600" kern="1200"/>
        </a:p>
      </dsp:txBody>
      <dsp:txXfrm>
        <a:off x="3690951" y="258557"/>
        <a:ext cx="1661400" cy="1437306"/>
      </dsp:txXfrm>
    </dsp:sp>
    <dsp:sp modelId="{E482F986-AC7A-424B-938F-9D0CA62623B6}">
      <dsp:nvSpPr>
        <dsp:cNvPr id="0" name=""/>
        <dsp:cNvSpPr/>
      </dsp:nvSpPr>
      <dsp:spPr>
        <a:xfrm>
          <a:off x="6078296" y="2703379"/>
          <a:ext cx="1040114" cy="896196"/>
        </a:xfrm>
        <a:prstGeom prst="hexagon">
          <a:avLst>
            <a:gd name="adj" fmla="val 28900"/>
            <a:gd name="vf" fmla="val 115470"/>
          </a:avLst>
        </a:prstGeom>
        <a:solidFill>
          <a:schemeClr val="accent4">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4E250983-9B2F-4486-ADFA-21D6A916A5D8}">
      <dsp:nvSpPr>
        <dsp:cNvPr id="0" name=""/>
        <dsp:cNvSpPr/>
      </dsp:nvSpPr>
      <dsp:spPr>
        <a:xfrm>
          <a:off x="5471656" y="1104378"/>
          <a:ext cx="2485052" cy="2149862"/>
        </a:xfrm>
        <a:prstGeom prst="hexagon">
          <a:avLst>
            <a:gd name="adj" fmla="val 28570"/>
            <a:gd name="vf" fmla="val 115470"/>
          </a:avLst>
        </a:prstGeom>
        <a:blipFill rotWithShape="0">
          <a:blip xmlns:r="http://schemas.openxmlformats.org/officeDocument/2006/relationships" r:embed="rId1"/>
          <a:srcRect/>
          <a:stretch>
            <a:fillRect/>
          </a:stretch>
        </a:blip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883482" y="1460656"/>
        <a:ext cx="1661400" cy="1437306"/>
      </dsp:txXfrm>
    </dsp:sp>
    <dsp:sp modelId="{71891556-5004-4B07-8869-6237F9A92FDC}">
      <dsp:nvSpPr>
        <dsp:cNvPr id="0" name=""/>
        <dsp:cNvSpPr/>
      </dsp:nvSpPr>
      <dsp:spPr>
        <a:xfrm>
          <a:off x="5235047" y="4594602"/>
          <a:ext cx="1040114" cy="896196"/>
        </a:xfrm>
        <a:prstGeom prst="hexagon">
          <a:avLst>
            <a:gd name="adj" fmla="val 28900"/>
            <a:gd name="vf" fmla="val 115470"/>
          </a:avLst>
        </a:prstGeom>
        <a:solidFill>
          <a:schemeClr val="accent4">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6151CB5B-CB06-4297-94B6-F3F6DF2F9170}">
      <dsp:nvSpPr>
        <dsp:cNvPr id="0" name=""/>
        <dsp:cNvSpPr/>
      </dsp:nvSpPr>
      <dsp:spPr>
        <a:xfrm>
          <a:off x="5519911" y="3539919"/>
          <a:ext cx="2485052" cy="2149862"/>
        </a:xfrm>
        <a:prstGeom prst="hexagon">
          <a:avLst>
            <a:gd name="adj" fmla="val 28570"/>
            <a:gd name="vf" fmla="val 115470"/>
          </a:avLst>
        </a:prstGeom>
        <a:solidFill>
          <a:schemeClr val="accent4">
            <a:hueOff val="3920356"/>
            <a:satOff val="-16311"/>
            <a:lumOff val="3843"/>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Clr>
              <a:srgbClr val="FF0000"/>
            </a:buClr>
            <a:buFont typeface="Wingdings" pitchFamily="2" charset="2"/>
            <a:buNone/>
          </a:pPr>
          <a:r>
            <a:rPr lang="nl-NL" sz="2400" kern="1200">
              <a:solidFill>
                <a:srgbClr val="2A0FCB"/>
              </a:solidFill>
            </a:rPr>
            <a:t>Tham gia vào Đảng Xã hội Pháp năm 1919.</a:t>
          </a:r>
          <a:endParaRPr lang="en-US" sz="2400" kern="1200"/>
        </a:p>
      </dsp:txBody>
      <dsp:txXfrm>
        <a:off x="5931737" y="3896197"/>
        <a:ext cx="1661400" cy="1437306"/>
      </dsp:txXfrm>
    </dsp:sp>
    <dsp:sp modelId="{227CBAEE-6D32-431D-823A-7E3138B7BFA1}">
      <dsp:nvSpPr>
        <dsp:cNvPr id="0" name=""/>
        <dsp:cNvSpPr/>
      </dsp:nvSpPr>
      <dsp:spPr>
        <a:xfrm>
          <a:off x="3143275" y="4790918"/>
          <a:ext cx="1040114" cy="896196"/>
        </a:xfrm>
        <a:prstGeom prst="hexagon">
          <a:avLst>
            <a:gd name="adj" fmla="val 28900"/>
            <a:gd name="vf" fmla="val 115470"/>
          </a:avLst>
        </a:prstGeom>
        <a:solidFill>
          <a:schemeClr val="accent4">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A1177DAA-779F-4615-9CC8-DF11B5CD9C14}">
      <dsp:nvSpPr>
        <dsp:cNvPr id="0" name=""/>
        <dsp:cNvSpPr/>
      </dsp:nvSpPr>
      <dsp:spPr>
        <a:xfrm>
          <a:off x="3279125" y="4671010"/>
          <a:ext cx="2485052" cy="2149862"/>
        </a:xfrm>
        <a:prstGeom prst="hexagon">
          <a:avLst>
            <a:gd name="adj" fmla="val 28570"/>
            <a:gd name="vf" fmla="val 115470"/>
          </a:avLst>
        </a:prstGeom>
        <a:solidFill>
          <a:schemeClr val="accent4">
            <a:hueOff val="5880535"/>
            <a:satOff val="-24466"/>
            <a:lumOff val="5765"/>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Clr>
              <a:srgbClr val="FF0000"/>
            </a:buClr>
            <a:buFont typeface="Wingdings" pitchFamily="2" charset="2"/>
            <a:buNone/>
          </a:pPr>
          <a:r>
            <a:rPr lang="en-US" sz="2000" kern="1200"/>
            <a:t>Ủng hộ cách mạng tháng Mười Nga</a:t>
          </a:r>
        </a:p>
      </dsp:txBody>
      <dsp:txXfrm>
        <a:off x="3690951" y="5027288"/>
        <a:ext cx="1661400" cy="1437306"/>
      </dsp:txXfrm>
    </dsp:sp>
    <dsp:sp modelId="{591175D6-8D58-422F-98C1-7C0F1D4FD9FF}">
      <dsp:nvSpPr>
        <dsp:cNvPr id="0" name=""/>
        <dsp:cNvSpPr/>
      </dsp:nvSpPr>
      <dsp:spPr>
        <a:xfrm>
          <a:off x="1909502" y="3116180"/>
          <a:ext cx="1040114" cy="896196"/>
        </a:xfrm>
        <a:prstGeom prst="hexagon">
          <a:avLst>
            <a:gd name="adj" fmla="val 28900"/>
            <a:gd name="vf" fmla="val 115470"/>
          </a:avLst>
        </a:prstGeom>
        <a:solidFill>
          <a:schemeClr val="accent4">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134B3DE5-A2CC-4A23-9442-C1203061BC76}">
      <dsp:nvSpPr>
        <dsp:cNvPr id="0" name=""/>
        <dsp:cNvSpPr/>
      </dsp:nvSpPr>
      <dsp:spPr>
        <a:xfrm>
          <a:off x="1113167" y="3517146"/>
          <a:ext cx="2485052" cy="2149862"/>
        </a:xfrm>
        <a:prstGeom prst="hexagon">
          <a:avLst>
            <a:gd name="adj" fmla="val 28570"/>
            <a:gd name="vf" fmla="val 115470"/>
          </a:avLst>
        </a:prstGeom>
        <a:solidFill>
          <a:schemeClr val="accent4">
            <a:hueOff val="7840713"/>
            <a:satOff val="-32622"/>
            <a:lumOff val="768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Clr>
              <a:srgbClr val="FF0000"/>
            </a:buClr>
            <a:buFont typeface="Wingdings" pitchFamily="2" charset="2"/>
            <a:buNone/>
          </a:pPr>
          <a:r>
            <a:rPr lang="nl-NL" sz="1800" kern="1200">
              <a:solidFill>
                <a:srgbClr val="2A0FCB"/>
              </a:solidFill>
            </a:rPr>
            <a:t>Năm 1919, thay mặt những người Việt Nam yêu nước tại Pháp gửi bản yêu sách tới hội nghị Vécxây. </a:t>
          </a:r>
          <a:endParaRPr lang="en-US" sz="1800" kern="1200"/>
        </a:p>
      </dsp:txBody>
      <dsp:txXfrm>
        <a:off x="1524993" y="3873424"/>
        <a:ext cx="1661400" cy="1437306"/>
      </dsp:txXfrm>
    </dsp:sp>
    <dsp:sp modelId="{100AA5BC-E6AF-47CD-9798-A53A9D277D2B}">
      <dsp:nvSpPr>
        <dsp:cNvPr id="0" name=""/>
        <dsp:cNvSpPr/>
      </dsp:nvSpPr>
      <dsp:spPr>
        <a:xfrm>
          <a:off x="1113099" y="895752"/>
          <a:ext cx="2485052" cy="2149862"/>
        </a:xfrm>
        <a:prstGeom prst="hexagon">
          <a:avLst>
            <a:gd name="adj" fmla="val 28570"/>
            <a:gd name="vf" fmla="val 115470"/>
          </a:avLst>
        </a:prstGeom>
        <a:solidFill>
          <a:schemeClr val="accent4">
            <a:hueOff val="9800891"/>
            <a:satOff val="-40777"/>
            <a:lumOff val="960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Clr>
              <a:srgbClr val="FF0000"/>
            </a:buClr>
            <a:buFont typeface="Wingdings" pitchFamily="2" charset="2"/>
            <a:buNone/>
          </a:pPr>
          <a:r>
            <a:rPr lang="en-US" sz="2000" kern="1200">
              <a:solidFill>
                <a:srgbClr val="2A0FCB"/>
              </a:solidFill>
            </a:rPr>
            <a:t>Tháng 7 năm 1920 được tiếp xúc với Luận cương của Lênin.</a:t>
          </a:r>
          <a:endParaRPr lang="en-US" sz="2000" kern="1200"/>
        </a:p>
      </dsp:txBody>
      <dsp:txXfrm>
        <a:off x="1524925" y="1252030"/>
        <a:ext cx="1661400" cy="143730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34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5"/>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1229333" y="2514601"/>
            <a:ext cx="9154800" cy="3154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Clr>
                <a:srgbClr val="FFB600"/>
              </a:buClr>
              <a:buSzPts val="1800"/>
              <a:buChar char="●"/>
              <a:defRPr/>
            </a:lvl1pPr>
            <a:lvl2pPr marL="1219170" lvl="1" indent="-457189">
              <a:spcBef>
                <a:spcPts val="0"/>
              </a:spcBef>
              <a:spcAft>
                <a:spcPts val="0"/>
              </a:spcAft>
              <a:buClr>
                <a:srgbClr val="FFB600"/>
              </a:buClr>
              <a:buSzPts val="1800"/>
              <a:buChar char="○"/>
              <a:defRPr/>
            </a:lvl2pPr>
            <a:lvl3pPr marL="1828754" lvl="2" indent="-457189">
              <a:spcBef>
                <a:spcPts val="0"/>
              </a:spcBef>
              <a:spcAft>
                <a:spcPts val="0"/>
              </a:spcAft>
              <a:buClr>
                <a:srgbClr val="FFB600"/>
              </a:buClr>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9640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17/06/relationships/model3d" Target="../media/model3d6.glb"/><Relationship Id="rId7" Type="http://schemas.microsoft.com/office/2017/06/relationships/model3d" Target="../media/model3d4.glb"/><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7/06/relationships/model3d" Target="../media/model3d7.glb"/><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eg"/><Relationship Id="rId7" Type="http://schemas.openxmlformats.org/officeDocument/2006/relationships/image" Target="http://www.baonghean.vn/images_upload/small_50920.JPG"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bin"/><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jpeg"/><Relationship Id="rId7"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http://i483.photobucket.com/albums/rr200/truongthaidu/Blog/treothucap.jpg" TargetMode="External"/><Relationship Id="rId5" Type="http://schemas.openxmlformats.org/officeDocument/2006/relationships/image" Target="../media/image13.jpeg"/><Relationship Id="rId4" Type="http://schemas.openxmlformats.org/officeDocument/2006/relationships/hyperlink" Target="http://s483.photobucket.com/albums/rr200/truongthaidu/Blog/?action=view&amp;current=treothucap.jpg" TargetMode="External"/><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4.glb"/><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17/06/relationships/model3d" Target="../media/model3d5.glb"/></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p>
          <a:p>
            <a:pPr marL="972185" marR="73787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Cơ Sở, Quá Trình Hình Thành Và Phát Triển</a:t>
            </a:r>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972185" marR="73787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(tiếp)</a:t>
            </a:r>
            <a:endParaRPr lang="vi-V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r>
              <a:rPr lang="vi-VN">
                <a:latin typeface="ZapfChancery-Medium" panose="00000400000000000000" pitchFamily="2" charset="0"/>
                <a:ea typeface="ZapfChancery-Medium" panose="00000400000000000000" pitchFamily="2" charset="0"/>
                <a:cs typeface="ZapfChancery-Medium" panose="00000400000000000000" pitchFamily="2" charset="0"/>
              </a:rPr>
              <a:t>Chương 2 sẽ giúp cho sinh viên hiểu rõ cơ sở thực tiễn, lý luận và nhân tố chủ quan hình thành tư tưởng Hồ Chí Minh; hiểu rõ các giai đoạn cơ bản trong quá trình hình thành và phát triển tư tưởng Hồ Chí Minh</a:t>
            </a: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lvl="0">
              <a:spcBef>
                <a:spcPts val="600"/>
              </a:spcBef>
              <a:buClr>
                <a:schemeClr val="dk1"/>
              </a:buClr>
              <a:buSzPts val="1100"/>
            </a:pPr>
            <a:r>
              <a:rPr lang="vi-VN" sz="1600" b="1">
                <a:latin typeface="NewCentury-Narrow" panose="020B0500000000000000" pitchFamily="34" charset="0"/>
                <a:ea typeface="NewCentury-Narrow" panose="020B0500000000000000" pitchFamily="34" charset="0"/>
                <a:cs typeface="NewCentury-Narrow" panose="020B0500000000000000" pitchFamily="34" charset="0"/>
              </a:rPr>
              <a:t>2.1. Cơ sở hình thành tư tưởng Hồ Chí Minh</a:t>
            </a:r>
          </a:p>
          <a:p>
            <a:pPr lvl="0">
              <a:spcBef>
                <a:spcPts val="600"/>
              </a:spcBef>
              <a:buClr>
                <a:schemeClr val="dk1"/>
              </a:buClr>
              <a:buSzPts val="1100"/>
            </a:pPr>
            <a:r>
              <a:rPr lang="vi-VN" sz="1600" b="1">
                <a:latin typeface="NewCentury-Narrow" panose="020B0500000000000000" pitchFamily="34" charset="0"/>
                <a:ea typeface="NewCentury-Narrow" panose="020B0500000000000000" pitchFamily="34" charset="0"/>
                <a:cs typeface="NewCentury-Narrow" panose="020B0500000000000000" pitchFamily="34" charset="0"/>
              </a:rPr>
              <a:t>2.2. Quá trình hình thành và phát triển tư tưởng Hồ Chí Minh</a:t>
            </a:r>
            <a:endParaRPr lang="en-US" sz="1600" b="1">
              <a:latin typeface="NewCentury-Narrow" panose="020B0500000000000000" pitchFamily="34" charset="0"/>
              <a:ea typeface="NewCentury-Narrow" panose="020B0500000000000000" pitchFamily="34" charset="0"/>
              <a:cs typeface="NewCentury-Narrow" panose="020B0500000000000000" pitchFamily="34" charset="0"/>
            </a:endParaRPr>
          </a:p>
          <a:p>
            <a:pPr lvl="0">
              <a:spcBef>
                <a:spcPts val="600"/>
              </a:spcBef>
              <a:buClr>
                <a:schemeClr val="dk1"/>
              </a:buClr>
              <a:buSzPts val="1100"/>
            </a:pPr>
            <a:r>
              <a:rPr lang="vi-VN" sz="1600" b="1">
                <a:latin typeface="NewCentury-Narrow" panose="020B0500000000000000" pitchFamily="34" charset="0"/>
                <a:ea typeface="NewCentury-Narrow" panose="020B0500000000000000" pitchFamily="34" charset="0"/>
                <a:cs typeface="NewCentury-Narrow" panose="020B0500000000000000" pitchFamily="34" charset="0"/>
              </a:rPr>
              <a:t>2.3. Giá trị tư tưởng Hồ Chí Minh</a:t>
            </a:r>
            <a:endParaRPr lang="vi-VN" sz="1600" b="1" dirty="0">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0000"/>
          </a:schemeClr>
        </a:solidFill>
        <a:effectLst/>
      </p:bgPr>
    </p:bg>
    <p:spTree>
      <p:nvGrpSpPr>
        <p:cNvPr id="1" name="">
          <a:extLst>
            <a:ext uri="{FF2B5EF4-FFF2-40B4-BE49-F238E27FC236}">
              <a16:creationId xmlns:a16="http://schemas.microsoft.com/office/drawing/2014/main" id="{1BE1A49F-5B06-595C-A324-6324E3B6222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BE23BA2-6C37-A3B2-BB85-468AC8FA0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72" y="115747"/>
            <a:ext cx="11976083" cy="6597569"/>
          </a:xfrm>
          <a:prstGeom prst="rect">
            <a:avLst/>
          </a:prstGeom>
        </p:spPr>
      </p:pic>
      <p:sp>
        <p:nvSpPr>
          <p:cNvPr id="8" name="Content Placeholder 2">
            <a:extLst>
              <a:ext uri="{FF2B5EF4-FFF2-40B4-BE49-F238E27FC236}">
                <a16:creationId xmlns:a16="http://schemas.microsoft.com/office/drawing/2014/main" id="{BA30F9AA-E770-DD54-40CB-6A07C5875E95}"/>
              </a:ext>
            </a:extLst>
          </p:cNvPr>
          <p:cNvSpPr>
            <a:spLocks noGrp="1"/>
          </p:cNvSpPr>
          <p:nvPr>
            <p:ph idx="1"/>
          </p:nvPr>
        </p:nvSpPr>
        <p:spPr>
          <a:xfrm>
            <a:off x="1921390" y="2222335"/>
            <a:ext cx="8507393" cy="3553429"/>
          </a:xfrm>
          <a:solidFill>
            <a:schemeClr val="bg1">
              <a:alpha val="61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2500"/>
          </a:bodyPr>
          <a:lstStyle/>
          <a:p>
            <a:pPr marL="143510" marR="0" indent="0" algn="just">
              <a:lnSpc>
                <a:spcPct val="115000"/>
              </a:lnSpc>
              <a:spcBef>
                <a:spcPts val="0"/>
              </a:spcBef>
              <a:spcAft>
                <a:spcPts val="0"/>
              </a:spcAft>
              <a:buNone/>
            </a:pPr>
            <a:r>
              <a:rPr lang="en-US" sz="2400" b="1">
                <a:solidFill>
                  <a:srgbClr val="FFFF00"/>
                </a:solidFill>
                <a:latin typeface="Calibri" panose="020F0502020204030204" pitchFamily="34" charset="0"/>
                <a:ea typeface="Calibri" panose="020F0502020204030204" pitchFamily="34" charset="0"/>
                <a:cs typeface="Calibri" panose="020F0502020204030204" pitchFamily="34" charset="0"/>
              </a:rPr>
              <a:t>● </a:t>
            </a:r>
            <a:r>
              <a:rPr lang="en-US" sz="2400" b="1" u="sng">
                <a:latin typeface="NewCentury-Narrow" panose="020B0500000000000000" pitchFamily="34" charset="0"/>
                <a:ea typeface="NewCentury-Narrow" panose="020B0500000000000000" pitchFamily="34" charset="0"/>
                <a:cs typeface="NewCentury-Narrow" panose="020B0500000000000000" pitchFamily="34" charset="0"/>
              </a:rPr>
              <a:t>1941 – 1946</a:t>
            </a:r>
            <a:r>
              <a:rPr lang="en-US" sz="2400">
                <a:latin typeface="NewCentury-Narrow" panose="020B0500000000000000" pitchFamily="34" charset="0"/>
                <a:ea typeface="NewCentury-Narrow" panose="020B0500000000000000" pitchFamily="34" charset="0"/>
                <a:cs typeface="NewCentury-Narrow" panose="020B0500000000000000" pitchFamily="34" charset="0"/>
              </a:rPr>
              <a:t> Đấu tranh giành độc lập dân tộc mở ra </a:t>
            </a:r>
            <a:r>
              <a:rPr lang="en-US" sz="2400">
                <a:effectLst/>
                <a:latin typeface="NewCentury-Narrow" panose="020B0500000000000000" pitchFamily="34" charset="0"/>
                <a:ea typeface="NewCentury-Narrow" panose="020B0500000000000000" pitchFamily="34" charset="0"/>
                <a:cs typeface="NewCentury-Narrow" panose="020B0500000000000000" pitchFamily="34" charset="0"/>
              </a:rPr>
              <a:t>kỷ nguyên độc lập dân tộc gắn liền với chủ nghĩa xã hội. Với phương châm Dĩ bất biến ứng vạn biến, giữ vững mục tiêu đấu tranh cho chủ quyền độc lập dân tộc, tự do, ấm no, hạnh phúc cho nhân dân bằng các sách lược cách mạng linh hoạt, mềm dẻo.</a:t>
            </a:r>
          </a:p>
          <a:p>
            <a:pPr marL="143510" marR="0" indent="0" algn="just">
              <a:lnSpc>
                <a:spcPct val="115000"/>
              </a:lnSpc>
              <a:spcBef>
                <a:spcPts val="0"/>
              </a:spcBef>
              <a:spcAft>
                <a:spcPts val="0"/>
              </a:spcAft>
              <a:buNone/>
            </a:pPr>
            <a:r>
              <a:rPr lang="en-US" sz="2400" b="1">
                <a:solidFill>
                  <a:srgbClr val="FFFF00"/>
                </a:solidFill>
                <a:latin typeface="Calibri" panose="020F0502020204030204" pitchFamily="34" charset="0"/>
                <a:ea typeface="Calibri" panose="020F0502020204030204" pitchFamily="34" charset="0"/>
                <a:cs typeface="Calibri" panose="020F0502020204030204" pitchFamily="34" charset="0"/>
              </a:rPr>
              <a:t>● </a:t>
            </a:r>
            <a:r>
              <a:rPr lang="en-US" sz="2400" b="1" u="sng">
                <a:latin typeface="NewCentury-Narrow" panose="020B0500000000000000" pitchFamily="34" charset="0"/>
                <a:ea typeface="NewCentury-Narrow" panose="020B0500000000000000" pitchFamily="34" charset="0"/>
                <a:cs typeface="NewCentury-Narrow" panose="020B0500000000000000" pitchFamily="34" charset="0"/>
              </a:rPr>
              <a:t>1946 – 1954 </a:t>
            </a:r>
            <a:r>
              <a:rPr lang="en-US" sz="2400">
                <a:latin typeface="NewCentury-Narrow" panose="020B0500000000000000" pitchFamily="34" charset="0"/>
                <a:ea typeface="NewCentury-Narrow" panose="020B0500000000000000" pitchFamily="34" charset="0"/>
                <a:cs typeface="NewCentury-Narrow" panose="020B0500000000000000" pitchFamily="34" charset="0"/>
              </a:rPr>
              <a:t>Đ</a:t>
            </a:r>
            <a:r>
              <a:rPr lang="en-US" sz="2400">
                <a:effectLst/>
                <a:latin typeface="NewCentury-Narrow" panose="020B0500000000000000" pitchFamily="34" charset="0"/>
                <a:ea typeface="NewCentury-Narrow" panose="020B0500000000000000" pitchFamily="34" charset="0"/>
                <a:cs typeface="NewCentury-Narrow" panose="020B0500000000000000" pitchFamily="34" charset="0"/>
              </a:rPr>
              <a:t>ường lối kháng chiến lâu dài, toàn dân, toàn diện, tự lực cánh sinh.</a:t>
            </a:r>
            <a:r>
              <a:rPr lang="en-US" sz="2400">
                <a:latin typeface="NewCentury-Narrow" panose="020B0500000000000000" pitchFamily="34" charset="0"/>
                <a:ea typeface="NewCentury-Narrow" panose="020B0500000000000000" pitchFamily="34" charset="0"/>
                <a:cs typeface="NewCentury-Narrow" panose="020B0500000000000000" pitchFamily="34" charset="0"/>
              </a:rPr>
              <a:t>, h</a:t>
            </a:r>
            <a:r>
              <a:rPr lang="en-US" sz="2400">
                <a:effectLst/>
                <a:latin typeface="NewCentury-Narrow" panose="020B0500000000000000" pitchFamily="34" charset="0"/>
                <a:ea typeface="NewCentury-Narrow" panose="020B0500000000000000" pitchFamily="34" charset="0"/>
                <a:cs typeface="NewCentury-Narrow" panose="020B0500000000000000" pitchFamily="34" charset="0"/>
              </a:rPr>
              <a:t>oàn thiện lý luận cách mạng dân tộc dân chủ nhân dân, và từng bước hình thành tư tưởng về xây dựng chủ nghĩa xã hội ở Việt Nam. </a:t>
            </a:r>
          </a:p>
          <a:p>
            <a:pPr marL="143510" marR="0" indent="0" algn="just">
              <a:lnSpc>
                <a:spcPct val="115000"/>
              </a:lnSpc>
              <a:spcBef>
                <a:spcPts val="0"/>
              </a:spcBef>
              <a:spcAft>
                <a:spcPts val="0"/>
              </a:spcAft>
              <a:buNone/>
            </a:pPr>
            <a:r>
              <a:rPr lang="en-US" sz="2400" b="1">
                <a:solidFill>
                  <a:srgbClr val="FFFF00"/>
                </a:solidFill>
                <a:latin typeface="Calibri" panose="020F0502020204030204" pitchFamily="34" charset="0"/>
                <a:ea typeface="Calibri" panose="020F0502020204030204" pitchFamily="34" charset="0"/>
                <a:cs typeface="Calibri" panose="020F0502020204030204" pitchFamily="34" charset="0"/>
              </a:rPr>
              <a:t>● </a:t>
            </a:r>
            <a:r>
              <a:rPr lang="en-US" sz="2400" b="1" u="sng">
                <a:latin typeface="NewCentury-Narrow" panose="020B0500000000000000" pitchFamily="34" charset="0"/>
                <a:ea typeface="NewCentury-Narrow" panose="020B0500000000000000" pitchFamily="34" charset="0"/>
                <a:cs typeface="NewCentury-Narrow" panose="020B0500000000000000" pitchFamily="34" charset="0"/>
              </a:rPr>
              <a:t>1954 – 1969</a:t>
            </a:r>
            <a:r>
              <a:rPr lang="en-US" sz="2400">
                <a:latin typeface="NewCentury-Narrow" panose="020B0500000000000000" pitchFamily="34" charset="0"/>
                <a:ea typeface="NewCentury-Narrow" panose="020B0500000000000000" pitchFamily="34" charset="0"/>
                <a:cs typeface="NewCentury-Narrow" panose="020B0500000000000000" pitchFamily="34" charset="0"/>
              </a:rPr>
              <a:t> T</a:t>
            </a:r>
            <a:r>
              <a:rPr lang="en-US" sz="2400">
                <a:effectLst/>
                <a:latin typeface="NewCentury-Narrow" panose="020B0500000000000000" pitchFamily="34" charset="0"/>
                <a:ea typeface="NewCentury-Narrow" panose="020B0500000000000000" pitchFamily="34" charset="0"/>
                <a:cs typeface="NewCentury-Narrow" panose="020B0500000000000000" pitchFamily="34" charset="0"/>
              </a:rPr>
              <a:t>hực hiện đường lối cùng một lúc thi hành hai nhiệm vụ chiến lược của cách mạng Việt Nam</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Title 6">
            <a:extLst>
              <a:ext uri="{FF2B5EF4-FFF2-40B4-BE49-F238E27FC236}">
                <a16:creationId xmlns:a16="http://schemas.microsoft.com/office/drawing/2014/main" id="{3F6F8E19-630F-A358-7140-B93E3498C67F}"/>
              </a:ext>
            </a:extLst>
          </p:cNvPr>
          <p:cNvSpPr>
            <a:spLocks noGrp="1"/>
          </p:cNvSpPr>
          <p:nvPr>
            <p:ph type="title"/>
          </p:nvPr>
        </p:nvSpPr>
        <p:spPr>
          <a:xfrm>
            <a:off x="1666753" y="622402"/>
            <a:ext cx="9120851" cy="850217"/>
          </a:xfrm>
          <a:solidFill>
            <a:schemeClr val="accent2">
              <a:lumMod val="20000"/>
              <a:lumOff val="80000"/>
              <a:alpha val="7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2200" b="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5. Thời kỳ từ ngày 29-1-1941 đến ngày 2-9-1969: Tư tưởng Hồ Chí Minh tiếp tục phát triển, soi đường cho sự nghiệp cách mạng của Đảng và nhân dân ta</a:t>
            </a:r>
            <a:endParaRPr lang="en-US" sz="2200">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extLst>
      <p:ext uri="{BB962C8B-B14F-4D97-AF65-F5344CB8AC3E}">
        <p14:creationId xmlns:p14="http://schemas.microsoft.com/office/powerpoint/2010/main" val="37598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7"/>
          <p:cNvSpPr txBox="1">
            <a:spLocks noGrp="1"/>
          </p:cNvSpPr>
          <p:nvPr>
            <p:ph type="title"/>
          </p:nvPr>
        </p:nvSpPr>
        <p:spPr>
          <a:xfrm>
            <a:off x="3173148" y="517713"/>
            <a:ext cx="6275120" cy="732353"/>
          </a:xfrm>
          <a:prstGeom prst="rect">
            <a:avLst/>
          </a:prstGeom>
        </p:spPr>
        <p:txBody>
          <a:bodyPr spcFirstLastPara="1" vert="horz" wrap="square" lIns="121900" tIns="121900" rIns="121900" bIns="121900" rtlCol="0" anchor="t" anchorCtr="0">
            <a:noAutofit/>
          </a:bodyPr>
          <a:lstStyle/>
          <a:p>
            <a:r>
              <a:rPr lang="en" sz="4800" spc="-150" dirty="0"/>
              <a:t>Tài liệu </a:t>
            </a:r>
            <a:r>
              <a:rPr lang="en" sz="4800" spc="-150" dirty="0">
                <a:solidFill>
                  <a:schemeClr val="accent1"/>
                </a:solidFill>
              </a:rPr>
              <a:t>tham khảo</a:t>
            </a:r>
            <a:endParaRPr sz="4800" spc="-150" dirty="0">
              <a:solidFill>
                <a:schemeClr val="accent1"/>
              </a:solidFill>
            </a:endParaRPr>
          </a:p>
        </p:txBody>
      </p:sp>
      <p:sp>
        <p:nvSpPr>
          <p:cNvPr id="408" name="Google Shape;408;p37"/>
          <p:cNvSpPr txBox="1">
            <a:spLocks noGrp="1"/>
          </p:cNvSpPr>
          <p:nvPr>
            <p:ph type="body" idx="1"/>
          </p:nvPr>
        </p:nvSpPr>
        <p:spPr>
          <a:xfrm>
            <a:off x="972272" y="1634854"/>
            <a:ext cx="10676871" cy="4518532"/>
          </a:xfrm>
          <a:prstGeom prst="rect">
            <a:avLst/>
          </a:prstGeom>
        </p:spPr>
        <p:txBody>
          <a:bodyPr spcFirstLastPara="1" vert="horz" wrap="square" lIns="121900" tIns="121900" rIns="121900" bIns="121900" rtlCol="0" anchor="t" anchorCtr="0">
            <a:noAutofit/>
          </a:bodyPr>
          <a:lstStyle/>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Đảng C</a:t>
            </a:r>
            <a:r>
              <a:rPr lang="en-US" sz="1867" dirty="0">
                <a:latin typeface="Raleway Light" pitchFamily="2" charset="0"/>
                <a:ea typeface="Calibri" panose="020F0502020204030204" pitchFamily="34" charset="0"/>
                <a:cs typeface="SimSun" panose="02010600030101010101" pitchFamily="2" charset="-122"/>
              </a:rPr>
              <a:t>SVN</a:t>
            </a:r>
            <a:r>
              <a:rPr lang="vi-VN" sz="1867" dirty="0">
                <a:latin typeface="Raleway Light" pitchFamily="2" charset="0"/>
                <a:ea typeface="Calibri" panose="020F0502020204030204" pitchFamily="34" charset="0"/>
                <a:cs typeface="SimSun" panose="02010600030101010101" pitchFamily="2" charset="-122"/>
              </a:rPr>
              <a:t>: </a:t>
            </a:r>
            <a:r>
              <a:rPr lang="vi-VN" sz="1867" i="1" dirty="0">
                <a:latin typeface="Raleway Light" pitchFamily="2" charset="0"/>
                <a:ea typeface="Calibri" panose="020F0502020204030204" pitchFamily="34" charset="0"/>
                <a:cs typeface="SimSun" panose="02010600030101010101" pitchFamily="2" charset="-122"/>
              </a:rPr>
              <a:t>Văn kiện Đại hội đại biểu toàn Quốc lần thứ XI</a:t>
            </a:r>
            <a:r>
              <a:rPr lang="vi-VN" sz="1867" dirty="0">
                <a:latin typeface="Raleway Light" pitchFamily="2" charset="0"/>
                <a:ea typeface="Calibri" panose="020F0502020204030204" pitchFamily="34" charset="0"/>
                <a:cs typeface="SimSun" panose="02010600030101010101" pitchFamily="2" charset="-122"/>
              </a:rPr>
              <a:t>, Nxb.</a:t>
            </a:r>
            <a:r>
              <a:rPr lang="en-US" sz="1867" dirty="0">
                <a:latin typeface="Raleway Light" pitchFamily="2" charset="0"/>
                <a:ea typeface="Calibri" panose="020F0502020204030204" pitchFamily="34" charset="0"/>
                <a:cs typeface="SimSun" panose="02010600030101010101" pitchFamily="2" charset="-122"/>
              </a:rPr>
              <a:t> CTQG</a:t>
            </a:r>
            <a:r>
              <a:rPr lang="vi-VN" sz="1867" dirty="0">
                <a:latin typeface="Raleway Light" pitchFamily="2" charset="0"/>
                <a:ea typeface="Calibri" panose="020F0502020204030204" pitchFamily="34" charset="0"/>
                <a:cs typeface="SimSun" panose="02010600030101010101" pitchFamily="2" charset="-122"/>
              </a:rPr>
              <a:t>, Hà Nội, 2011.</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Đảng Cộng sản Việt Nam: </a:t>
            </a:r>
            <a:r>
              <a:rPr lang="vi-VN" sz="1867" i="1" dirty="0">
                <a:latin typeface="Raleway Light" pitchFamily="2" charset="0"/>
                <a:ea typeface="Calibri" panose="020F0502020204030204" pitchFamily="34" charset="0"/>
                <a:cs typeface="SimSun" panose="02010600030101010101" pitchFamily="2" charset="-122"/>
              </a:rPr>
              <a:t>Văn kiện Đại hội đại biểu toàn quốc lần thứ XII</a:t>
            </a:r>
            <a:r>
              <a:rPr lang="vi-VN" sz="1867" dirty="0">
                <a:latin typeface="Raleway Light" pitchFamily="2" charset="0"/>
                <a:ea typeface="Calibri" panose="020F0502020204030204" pitchFamily="34" charset="0"/>
                <a:cs typeface="SimSun" panose="02010600030101010101" pitchFamily="2" charset="-122"/>
              </a:rPr>
              <a:t>, Nxb.. Chính trị quốc gia, Hà Nội, 2016.</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Đại tướng Võ Nguyên Giáp: </a:t>
            </a:r>
            <a:r>
              <a:rPr lang="vi-VN" sz="1867" i="1" dirty="0">
                <a:latin typeface="Raleway Light" pitchFamily="2" charset="0"/>
                <a:ea typeface="Calibri" panose="020F0502020204030204" pitchFamily="34" charset="0"/>
                <a:cs typeface="SimSun" panose="02010600030101010101" pitchFamily="2" charset="-122"/>
              </a:rPr>
              <a:t>Tư tưởng Hồ Chí Minh và con đường cách mạng Việt Nam</a:t>
            </a:r>
            <a:r>
              <a:rPr lang="vi-VN" sz="1867" dirty="0">
                <a:latin typeface="Raleway Light" pitchFamily="2" charset="0"/>
                <a:ea typeface="Calibri" panose="020F0502020204030204" pitchFamily="34" charset="0"/>
                <a:cs typeface="SimSun" panose="02010600030101010101" pitchFamily="2" charset="-122"/>
              </a:rPr>
              <a:t>, Nxb. Chính trị quốc gia, Hà Nội, 1997.</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Trần Văn Giàu: </a:t>
            </a:r>
            <a:r>
              <a:rPr lang="vi-VN" sz="1867" i="1" dirty="0">
                <a:latin typeface="Raleway Light" pitchFamily="2" charset="0"/>
                <a:ea typeface="Calibri" panose="020F0502020204030204" pitchFamily="34" charset="0"/>
                <a:cs typeface="SimSun" panose="02010600030101010101" pitchFamily="2" charset="-122"/>
              </a:rPr>
              <a:t>Hồ Chí Minh - vĩ đại một con người</a:t>
            </a:r>
            <a:r>
              <a:rPr lang="vi-VN" sz="1867" dirty="0">
                <a:latin typeface="Raleway Light" pitchFamily="2" charset="0"/>
                <a:ea typeface="Calibri" panose="020F0502020204030204" pitchFamily="34" charset="0"/>
                <a:cs typeface="SimSun" panose="02010600030101010101" pitchFamily="2" charset="-122"/>
              </a:rPr>
              <a:t>, Nxb. Chính trị quốc gia, Hà Nội, 2010.</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Hồ Chí Minh: </a:t>
            </a:r>
            <a:r>
              <a:rPr lang="vi-VN" sz="1867" i="1" dirty="0">
                <a:latin typeface="Raleway Light" pitchFamily="2" charset="0"/>
                <a:ea typeface="Calibri" panose="020F0502020204030204" pitchFamily="34" charset="0"/>
                <a:cs typeface="SimSun" panose="02010600030101010101" pitchFamily="2" charset="-122"/>
              </a:rPr>
              <a:t>“Báo cáo chính trị tại Đại hội đại biểu toàn quốc lần thứ II của Đảng”</a:t>
            </a:r>
            <a:r>
              <a:rPr lang="vi-VN" sz="1867" dirty="0">
                <a:latin typeface="Raleway Light" pitchFamily="2" charset="0"/>
                <a:ea typeface="Calibri" panose="020F0502020204030204" pitchFamily="34" charset="0"/>
                <a:cs typeface="SimSun" panose="02010600030101010101" pitchFamily="2" charset="-122"/>
              </a:rPr>
              <a:t>, Toàn tập, t.7, Nxb. Chính trị quốc gia, Hà Nội, 2011.</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Hồ Chí Minh: "Con đường dẫn tôi đến chủ nghĩa Lênin”, </a:t>
            </a:r>
            <a:r>
              <a:rPr lang="vi-VN" sz="1867" i="1" dirty="0">
                <a:latin typeface="Raleway Light" pitchFamily="2" charset="0"/>
                <a:ea typeface="Calibri" panose="020F0502020204030204" pitchFamily="34" charset="0"/>
                <a:cs typeface="SimSun" panose="02010600030101010101" pitchFamily="2" charset="-122"/>
              </a:rPr>
              <a:t>Toàn tập</a:t>
            </a:r>
            <a:r>
              <a:rPr lang="vi-VN" sz="1867" dirty="0">
                <a:latin typeface="Raleway Light" pitchFamily="2" charset="0"/>
                <a:ea typeface="Calibri" panose="020F0502020204030204" pitchFamily="34" charset="0"/>
                <a:cs typeface="SimSun" panose="02010600030101010101" pitchFamily="2" charset="-122"/>
              </a:rPr>
              <a:t>, t.12, Nxb. Chính trị quốc gia, Hà Nội, 2011.</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Duiker William J.: </a:t>
            </a:r>
            <a:r>
              <a:rPr lang="vi-VN" sz="1867" i="1" dirty="0">
                <a:latin typeface="Raleway Light" pitchFamily="2" charset="0"/>
                <a:ea typeface="Calibri" panose="020F0502020204030204" pitchFamily="34" charset="0"/>
                <a:cs typeface="SimSun" panose="02010600030101010101" pitchFamily="2" charset="-122"/>
              </a:rPr>
              <a:t>Ho Chi Minh a lif</a:t>
            </a:r>
            <a:r>
              <a:rPr lang="vi-VN" sz="1867" dirty="0">
                <a:latin typeface="Raleway Light" pitchFamily="2" charset="0"/>
                <a:ea typeface="Calibri" panose="020F0502020204030204" pitchFamily="34" charset="0"/>
                <a:cs typeface="SimSun" panose="02010600030101010101" pitchFamily="2" charset="-122"/>
              </a:rPr>
              <a:t>, Hyperion, New York, 2000.</a:t>
            </a:r>
            <a:endParaRPr lang="en-US" sz="1867" dirty="0">
              <a:latin typeface="Raleway Light" pitchFamily="2" charset="0"/>
              <a:ea typeface="Calibri" panose="020F0502020204030204" pitchFamily="34" charset="0"/>
              <a:cs typeface="SimSun" panose="02010600030101010101" pitchFamily="2" charset="-122"/>
            </a:endParaRPr>
          </a:p>
          <a:p>
            <a:pPr marL="0" indent="0">
              <a:lnSpc>
                <a:spcPct val="115000"/>
              </a:lnSpc>
              <a:buNone/>
            </a:pPr>
            <a:endParaRPr sz="1867" b="1" dirty="0">
              <a:solidFill>
                <a:srgbClr val="3D85C6"/>
              </a:solidFill>
              <a:latin typeface="Raleway Light" pitchFamily="2" charset="0"/>
            </a:endParaRPr>
          </a:p>
        </p:txBody>
      </p:sp>
      <p:sp>
        <p:nvSpPr>
          <p:cNvPr id="410" name="Google Shape;410;p37"/>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11</a:t>
            </a:fld>
            <a:endParaRPr/>
          </a:p>
        </p:txBody>
      </p:sp>
      <p:pic>
        <p:nvPicPr>
          <p:cNvPr id="2" name="Picture 2" descr="C:\Users\QUOC HUY\Desktop\Logo_Đại_học_FPT.png">
            <a:extLst>
              <a:ext uri="{FF2B5EF4-FFF2-40B4-BE49-F238E27FC236}">
                <a16:creationId xmlns:a16="http://schemas.microsoft.com/office/drawing/2014/main" id="{D4225750-70A3-7CCB-5F94-D7E56FED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9C1B773-69BB-C46E-7EA3-59F7A8E82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82" y="51578"/>
            <a:ext cx="1549723" cy="1592921"/>
          </a:xfrm>
          <a:prstGeom prst="rect">
            <a:avLst/>
          </a:prstGeom>
        </p:spPr>
      </p:pic>
    </p:spTree>
    <p:extLst>
      <p:ext uri="{BB962C8B-B14F-4D97-AF65-F5344CB8AC3E}">
        <p14:creationId xmlns:p14="http://schemas.microsoft.com/office/powerpoint/2010/main" val="326835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extLst>
                  <p:ext uri="{D42A27DB-BD31-4B8C-83A1-F6EECF244321}">
                    <p14:modId xmlns:p14="http://schemas.microsoft.com/office/powerpoint/2010/main" val="464793641"/>
                  </p:ext>
                </p:extLst>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extLst>
                  <p:ext uri="{D42A27DB-BD31-4B8C-83A1-F6EECF244321}">
                    <p14:modId xmlns:p14="http://schemas.microsoft.com/office/powerpoint/2010/main" val="2420203610"/>
                  </p:ext>
                </p:extLst>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8" name="Google Shape;105;p18">
            <a:extLst>
              <a:ext uri="{FF2B5EF4-FFF2-40B4-BE49-F238E27FC236}">
                <a16:creationId xmlns:a16="http://schemas.microsoft.com/office/drawing/2014/main" id="{AB89DCC1-9F5F-77F6-3B9C-B64DBDA0F47C}"/>
              </a:ext>
            </a:extLst>
          </p:cNvPr>
          <p:cNvSpPr txBox="1">
            <a:spLocks/>
          </p:cNvSpPr>
          <p:nvPr/>
        </p:nvSpPr>
        <p:spPr>
          <a:xfrm>
            <a:off x="3795465" y="2447547"/>
            <a:ext cx="5298138" cy="1262922"/>
          </a:xfrm>
          <a:prstGeom prst="rect">
            <a:avLst/>
          </a:prstGeom>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2.2</a:t>
            </a:r>
            <a:r>
              <a:rPr lang="en-US" sz="2400" b="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Quá trình hình thành và phát triển tư tưởng hồ chí minh</a:t>
            </a:r>
            <a:endPar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B9919620-4954-ADFF-5174-15E330269A7F}"/>
              </a:ext>
            </a:extLst>
          </p:cNvPr>
          <p:cNvSpPr/>
          <p:nvPr/>
        </p:nvSpPr>
        <p:spPr>
          <a:xfrm rot="1239901">
            <a:off x="5713951" y="4920847"/>
            <a:ext cx="4121063" cy="1723900"/>
          </a:xfrm>
          <a:prstGeom prst="roundRect">
            <a:avLst/>
          </a:prstGeom>
          <a:solidFill>
            <a:schemeClr val="accent2">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rPr>
              <a:t>5-6-1911 trở về trước</a:t>
            </a:r>
            <a:endParaRPr lang="en-US" sz="2800">
              <a:solidFill>
                <a:srgbClr val="FFFF00"/>
              </a:solidFill>
            </a:endParaRPr>
          </a:p>
        </p:txBody>
      </p:sp>
      <p:sp>
        <p:nvSpPr>
          <p:cNvPr id="15" name="Rectangle: Rounded Corners 14">
            <a:extLst>
              <a:ext uri="{FF2B5EF4-FFF2-40B4-BE49-F238E27FC236}">
                <a16:creationId xmlns:a16="http://schemas.microsoft.com/office/drawing/2014/main" id="{AD78A297-A15B-BD6D-16AD-0BAAD6E3803F}"/>
              </a:ext>
            </a:extLst>
          </p:cNvPr>
          <p:cNvSpPr/>
          <p:nvPr/>
        </p:nvSpPr>
        <p:spPr>
          <a:xfrm rot="1239901">
            <a:off x="6229608" y="3847835"/>
            <a:ext cx="4121063" cy="1723900"/>
          </a:xfrm>
          <a:prstGeom prst="roundRect">
            <a:avLst/>
          </a:prstGeom>
          <a:solidFill>
            <a:schemeClr val="accent2">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rPr>
              <a:t>6-6-1911 đến 30-12-1920</a:t>
            </a:r>
            <a:endParaRPr lang="en-US" sz="2800">
              <a:solidFill>
                <a:srgbClr val="FFFF00"/>
              </a:solidFill>
            </a:endParaRPr>
          </a:p>
        </p:txBody>
      </p:sp>
      <p:sp>
        <p:nvSpPr>
          <p:cNvPr id="16" name="Rectangle: Rounded Corners 15">
            <a:extLst>
              <a:ext uri="{FF2B5EF4-FFF2-40B4-BE49-F238E27FC236}">
                <a16:creationId xmlns:a16="http://schemas.microsoft.com/office/drawing/2014/main" id="{77AA8318-D0E2-DDFD-EA92-A26D770E3731}"/>
              </a:ext>
            </a:extLst>
          </p:cNvPr>
          <p:cNvSpPr/>
          <p:nvPr/>
        </p:nvSpPr>
        <p:spPr>
          <a:xfrm rot="1239901">
            <a:off x="6670107" y="2670388"/>
            <a:ext cx="4121063" cy="1723900"/>
          </a:xfrm>
          <a:prstGeom prst="roundRect">
            <a:avLst/>
          </a:prstGeom>
          <a:solidFill>
            <a:schemeClr val="accent2">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rPr>
              <a:t>31-12-1920 đến 3-2-1930</a:t>
            </a:r>
            <a:endParaRPr lang="en-US" sz="2800" b="1">
              <a:solidFill>
                <a:srgbClr val="FFFF00"/>
              </a:solidFill>
              <a:effectLst>
                <a:outerShdw blurRad="38100" dist="38100" dir="2700000" algn="tl">
                  <a:srgbClr val="C0C0C0"/>
                </a:outerShdw>
              </a:effectLst>
              <a:latin typeface=".VnTime" pitchFamily="34" charset="0"/>
              <a:cs typeface="Arial" charset="0"/>
            </a:endParaRPr>
          </a:p>
        </p:txBody>
      </p:sp>
      <p:sp>
        <p:nvSpPr>
          <p:cNvPr id="17" name="Rectangle: Rounded Corners 16">
            <a:extLst>
              <a:ext uri="{FF2B5EF4-FFF2-40B4-BE49-F238E27FC236}">
                <a16:creationId xmlns:a16="http://schemas.microsoft.com/office/drawing/2014/main" id="{321D43E6-FEDF-BF4C-D864-24C4D7F0F68E}"/>
              </a:ext>
            </a:extLst>
          </p:cNvPr>
          <p:cNvSpPr/>
          <p:nvPr/>
        </p:nvSpPr>
        <p:spPr>
          <a:xfrm rot="1239901">
            <a:off x="7185763" y="1492941"/>
            <a:ext cx="4121063" cy="1723900"/>
          </a:xfrm>
          <a:prstGeom prst="roundRect">
            <a:avLst/>
          </a:prstGeom>
          <a:solidFill>
            <a:schemeClr val="accent2">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00"/>
                </a:solidFill>
              </a:rPr>
              <a:t>4-2-1930 đến 28-1-1941</a:t>
            </a:r>
            <a:endParaRPr lang="en-US" sz="2800" b="1">
              <a:solidFill>
                <a:srgbClr val="FFFF00"/>
              </a:solidFill>
              <a:effectLst>
                <a:outerShdw blurRad="38100" dist="38100" dir="2700000" algn="tl">
                  <a:srgbClr val="000000">
                    <a:alpha val="43137"/>
                  </a:srgbClr>
                </a:outerShdw>
              </a:effectLst>
              <a:latin typeface=".VnTime" pitchFamily="34" charset="0"/>
              <a:cs typeface="Arial" charset="0"/>
            </a:endParaRPr>
          </a:p>
        </p:txBody>
      </p:sp>
      <p:sp>
        <p:nvSpPr>
          <p:cNvPr id="18" name="Rectangle: Rounded Corners 17">
            <a:extLst>
              <a:ext uri="{FF2B5EF4-FFF2-40B4-BE49-F238E27FC236}">
                <a16:creationId xmlns:a16="http://schemas.microsoft.com/office/drawing/2014/main" id="{A807E4D0-9EF6-FFF4-6ED0-CB9F94B07B72}"/>
              </a:ext>
            </a:extLst>
          </p:cNvPr>
          <p:cNvSpPr/>
          <p:nvPr/>
        </p:nvSpPr>
        <p:spPr>
          <a:xfrm rot="1239901">
            <a:off x="7668014" y="328019"/>
            <a:ext cx="4121063" cy="1723900"/>
          </a:xfrm>
          <a:prstGeom prst="roundRect">
            <a:avLst/>
          </a:prstGeom>
          <a:solidFill>
            <a:schemeClr val="accent2">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a:solidFill>
                  <a:srgbClr val="FFFF00"/>
                </a:solidFill>
              </a:rPr>
              <a:t>2</a:t>
            </a:r>
            <a:r>
              <a:rPr lang="en-US" sz="2800" b="1">
                <a:solidFill>
                  <a:srgbClr val="FFFF00"/>
                </a:solidFill>
              </a:rPr>
              <a:t>9-1-1941 đến </a:t>
            </a:r>
            <a:r>
              <a:rPr lang="en-US" sz="2800" b="1" i="1">
                <a:solidFill>
                  <a:srgbClr val="FFFF00"/>
                </a:solidFill>
              </a:rPr>
              <a:t>2</a:t>
            </a:r>
            <a:r>
              <a:rPr lang="en-US" sz="2800" b="1">
                <a:solidFill>
                  <a:srgbClr val="FFFF00"/>
                </a:solidFill>
              </a:rPr>
              <a:t>-9-1969</a:t>
            </a:r>
            <a:endParaRPr lang="en-US" sz="2800" b="1">
              <a:solidFill>
                <a:srgbClr val="FFFF00"/>
              </a:solidFill>
              <a:effectLst>
                <a:outerShdw blurRad="38100" dist="38100" dir="2700000" algn="tl">
                  <a:srgbClr val="000000">
                    <a:alpha val="43137"/>
                  </a:srgbClr>
                </a:outerShdw>
              </a:effectLst>
              <a:latin typeface=".VnTime" pitchFamily="34" charset="0"/>
              <a:cs typeface="Arial" charset="0"/>
            </a:endParaRPr>
          </a:p>
        </p:txBody>
      </p:sp>
      <p:sp>
        <p:nvSpPr>
          <p:cNvPr id="19" name="Text Box 29">
            <a:extLst>
              <a:ext uri="{FF2B5EF4-FFF2-40B4-BE49-F238E27FC236}">
                <a16:creationId xmlns:a16="http://schemas.microsoft.com/office/drawing/2014/main" id="{6D61CDF8-A76E-12E1-4FED-49E4D68D94B7}"/>
              </a:ext>
            </a:extLst>
          </p:cNvPr>
          <p:cNvSpPr txBox="1">
            <a:spLocks noChangeArrowheads="1"/>
          </p:cNvSpPr>
          <p:nvPr/>
        </p:nvSpPr>
        <p:spPr bwMode="gray">
          <a:xfrm>
            <a:off x="1086801" y="683252"/>
            <a:ext cx="5445100" cy="1107996"/>
          </a:xfrm>
          <a:prstGeom prst="rect">
            <a:avLst/>
          </a:prstGeom>
          <a:noFill/>
          <a:ln w="9525">
            <a:noFill/>
            <a:miter lim="800000"/>
            <a:headEnd/>
            <a:tailEnd/>
          </a:ln>
        </p:spPr>
        <p:txBody>
          <a:bodyPr wrap="square">
            <a:spAutoFit/>
          </a:bodyPr>
          <a:lstStyle/>
          <a:p>
            <a:pPr algn="just"/>
            <a:r>
              <a:rPr lang="en-US" sz="2200" b="1">
                <a:latin typeface="NewCentury-Narrow" panose="020B0500000000000000" pitchFamily="34" charset="0"/>
                <a:ea typeface="NewCentury-Narrow" panose="020B0500000000000000" pitchFamily="34" charset="0"/>
                <a:cs typeface="NewCentury-Narrow" panose="020B0500000000000000" pitchFamily="34" charset="0"/>
              </a:rPr>
              <a:t>Tư tưởng Hồ Chí Minh tiếp tục phát triển, soi đường cho sự nghiệp cách mạng của Đảng và nhân dân ta</a:t>
            </a:r>
            <a:endParaRPr lang="en-US" sz="22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0" name="Text Box 29">
            <a:extLst>
              <a:ext uri="{FF2B5EF4-FFF2-40B4-BE49-F238E27FC236}">
                <a16:creationId xmlns:a16="http://schemas.microsoft.com/office/drawing/2014/main" id="{EDB49DB2-96A1-04D9-5DF2-51A8224D23EB}"/>
              </a:ext>
            </a:extLst>
          </p:cNvPr>
          <p:cNvSpPr txBox="1">
            <a:spLocks noChangeArrowheads="1"/>
          </p:cNvSpPr>
          <p:nvPr/>
        </p:nvSpPr>
        <p:spPr bwMode="gray">
          <a:xfrm>
            <a:off x="1086800" y="1940307"/>
            <a:ext cx="5264098" cy="1107996"/>
          </a:xfrm>
          <a:prstGeom prst="rect">
            <a:avLst/>
          </a:prstGeom>
          <a:noFill/>
          <a:ln w="9525">
            <a:noFill/>
            <a:miter lim="800000"/>
            <a:headEnd/>
            <a:tailEnd/>
          </a:ln>
          <a:effectLst/>
        </p:spPr>
        <p:txBody>
          <a:bodyPr wrap="square">
            <a:spAutoFit/>
          </a:bodyPr>
          <a:lstStyle/>
          <a:p>
            <a:pPr algn="just"/>
            <a:r>
              <a:rPr lang="en-US" sz="2200" b="1">
                <a:latin typeface="NewCentury-Narrow" panose="020B0500000000000000" pitchFamily="34" charset="0"/>
                <a:ea typeface="NewCentury-Narrow" panose="020B0500000000000000" pitchFamily="34" charset="0"/>
                <a:cs typeface="NewCentury-Narrow" panose="020B0500000000000000" pitchFamily="34" charset="0"/>
              </a:rPr>
              <a:t>Vượt qua thử thách, giữ vững đường lối, phương pháp cách mạng Việt Nam đúng đắn, sáng tạo</a:t>
            </a:r>
            <a:endParaRPr lang="en-US" sz="22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1" name="Text Box 29">
            <a:extLst>
              <a:ext uri="{FF2B5EF4-FFF2-40B4-BE49-F238E27FC236}">
                <a16:creationId xmlns:a16="http://schemas.microsoft.com/office/drawing/2014/main" id="{0A42103F-FED4-96F2-A7E0-9E095ABA8D2D}"/>
              </a:ext>
            </a:extLst>
          </p:cNvPr>
          <p:cNvSpPr txBox="1">
            <a:spLocks noChangeArrowheads="1"/>
          </p:cNvSpPr>
          <p:nvPr/>
        </p:nvSpPr>
        <p:spPr bwMode="gray">
          <a:xfrm>
            <a:off x="1050547" y="3308743"/>
            <a:ext cx="4566952" cy="769441"/>
          </a:xfrm>
          <a:prstGeom prst="rect">
            <a:avLst/>
          </a:prstGeom>
          <a:noFill/>
          <a:ln w="9525">
            <a:noFill/>
            <a:miter lim="800000"/>
            <a:headEnd/>
            <a:tailEnd/>
          </a:ln>
          <a:effectLst/>
        </p:spPr>
        <p:txBody>
          <a:bodyPr wrap="square">
            <a:spAutoFit/>
          </a:bodyPr>
          <a:lstStyle/>
          <a:p>
            <a:pPr algn="just">
              <a:defRPr/>
            </a:pPr>
            <a:r>
              <a:rPr lang="en-US" sz="2200" b="1">
                <a:latin typeface="NewCentury-Narrow" panose="020B0500000000000000" pitchFamily="34" charset="0"/>
                <a:ea typeface="NewCentury-Narrow" panose="020B0500000000000000" pitchFamily="34" charset="0"/>
                <a:cs typeface="NewCentury-Narrow" panose="020B0500000000000000" pitchFamily="34" charset="0"/>
              </a:rPr>
              <a:t>Hình thành những nội dung cơ bản tư tưởng về cách mạng Việt Nam</a:t>
            </a:r>
          </a:p>
        </p:txBody>
      </p:sp>
      <p:sp>
        <p:nvSpPr>
          <p:cNvPr id="22" name="Text Box 29">
            <a:extLst>
              <a:ext uri="{FF2B5EF4-FFF2-40B4-BE49-F238E27FC236}">
                <a16:creationId xmlns:a16="http://schemas.microsoft.com/office/drawing/2014/main" id="{EA1CB7D7-654D-F0F1-31E5-FF8A72DA7D82}"/>
              </a:ext>
            </a:extLst>
          </p:cNvPr>
          <p:cNvSpPr txBox="1">
            <a:spLocks noChangeArrowheads="1"/>
          </p:cNvSpPr>
          <p:nvPr/>
        </p:nvSpPr>
        <p:spPr bwMode="gray">
          <a:xfrm>
            <a:off x="1074249" y="4177592"/>
            <a:ext cx="4748442" cy="1107996"/>
          </a:xfrm>
          <a:prstGeom prst="rect">
            <a:avLst/>
          </a:prstGeom>
          <a:noFill/>
          <a:ln w="9525">
            <a:noFill/>
            <a:miter lim="800000"/>
            <a:headEnd/>
            <a:tailEnd/>
          </a:ln>
          <a:effectLst/>
        </p:spPr>
        <p:txBody>
          <a:bodyPr wrap="square">
            <a:spAutoFit/>
          </a:bodyPr>
          <a:lstStyle/>
          <a:p>
            <a:pPr algn="just">
              <a:defRPr/>
            </a:pPr>
            <a:r>
              <a:rPr lang="en-US" sz="2200" b="1">
                <a:latin typeface="NewCentury-Narrow" panose="020B0500000000000000" pitchFamily="34" charset="0"/>
                <a:ea typeface="NewCentury-Narrow" panose="020B0500000000000000" pitchFamily="34" charset="0"/>
                <a:cs typeface="NewCentury-Narrow" panose="020B0500000000000000" pitchFamily="34" charset="0"/>
              </a:rPr>
              <a:t>Hình thành tư tưởng cứu nước giải phóng dân tộc Việt Nam theo con đường cách mạng vô sản </a:t>
            </a:r>
            <a:endParaRPr lang="en-US" sz="2200" b="1">
              <a:effectLst>
                <a:outerShdw blurRad="38100" dist="38100" dir="2700000" algn="tl">
                  <a:srgbClr val="C0C0C0"/>
                </a:outerShdw>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3" name="Text Box 29">
            <a:extLst>
              <a:ext uri="{FF2B5EF4-FFF2-40B4-BE49-F238E27FC236}">
                <a16:creationId xmlns:a16="http://schemas.microsoft.com/office/drawing/2014/main" id="{861235E6-A171-141A-235E-353EF6A13400}"/>
              </a:ext>
            </a:extLst>
          </p:cNvPr>
          <p:cNvSpPr txBox="1">
            <a:spLocks noChangeArrowheads="1"/>
          </p:cNvSpPr>
          <p:nvPr/>
        </p:nvSpPr>
        <p:spPr bwMode="gray">
          <a:xfrm>
            <a:off x="1057771" y="5511779"/>
            <a:ext cx="4353473" cy="769441"/>
          </a:xfrm>
          <a:prstGeom prst="rect">
            <a:avLst/>
          </a:prstGeom>
          <a:noFill/>
          <a:ln w="9525">
            <a:noFill/>
            <a:miter lim="800000"/>
            <a:headEnd/>
            <a:tailEnd/>
          </a:ln>
          <a:effectLst/>
        </p:spPr>
        <p:txBody>
          <a:bodyPr wrap="square">
            <a:spAutoFit/>
          </a:bodyPr>
          <a:lstStyle/>
          <a:p>
            <a:pPr>
              <a:defRPr/>
            </a:pPr>
            <a:r>
              <a:rPr lang="en-US" sz="2200" b="1">
                <a:latin typeface="NewCentury-Narrow" panose="020B0500000000000000" pitchFamily="34" charset="0"/>
                <a:ea typeface="NewCentury-Narrow" panose="020B0500000000000000" pitchFamily="34" charset="0"/>
                <a:cs typeface="NewCentury-Narrow" panose="020B0500000000000000" pitchFamily="34" charset="0"/>
              </a:rPr>
              <a:t>Hình thành tư tưởng yêu nước và chí hướng tìm đường cứu nước</a:t>
            </a:r>
            <a:endParaRPr lang="en-US" sz="2200" b="1">
              <a:effectLst>
                <a:outerShdw blurRad="38100" dist="38100" dir="2700000" algn="tl">
                  <a:srgbClr val="C0C0C0"/>
                </a:outerShdw>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25" name="Straight Connector 24">
            <a:extLst>
              <a:ext uri="{FF2B5EF4-FFF2-40B4-BE49-F238E27FC236}">
                <a16:creationId xmlns:a16="http://schemas.microsoft.com/office/drawing/2014/main" id="{720B3C89-703E-9EEF-107D-ED3A89E9A19C}"/>
              </a:ext>
            </a:extLst>
          </p:cNvPr>
          <p:cNvCxnSpPr/>
          <p:nvPr/>
        </p:nvCxnSpPr>
        <p:spPr>
          <a:xfrm>
            <a:off x="1086800" y="1741118"/>
            <a:ext cx="6829649"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1AD1490A-34F3-CAA7-77BA-E8D1B9412886}"/>
              </a:ext>
            </a:extLst>
          </p:cNvPr>
          <p:cNvCxnSpPr>
            <a:cxnSpLocks/>
          </p:cNvCxnSpPr>
          <p:nvPr/>
        </p:nvCxnSpPr>
        <p:spPr>
          <a:xfrm>
            <a:off x="1086800" y="2995809"/>
            <a:ext cx="6409603"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0CE8A1F-2AC1-6B27-9B61-EF6047FA0970}"/>
              </a:ext>
            </a:extLst>
          </p:cNvPr>
          <p:cNvCxnSpPr>
            <a:cxnSpLocks/>
          </p:cNvCxnSpPr>
          <p:nvPr/>
        </p:nvCxnSpPr>
        <p:spPr>
          <a:xfrm>
            <a:off x="1086800" y="4135677"/>
            <a:ext cx="5927352"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628FF9A9-79EE-1CA6-FE48-280E798FBEA4}"/>
              </a:ext>
            </a:extLst>
          </p:cNvPr>
          <p:cNvCxnSpPr>
            <a:cxnSpLocks/>
          </p:cNvCxnSpPr>
          <p:nvPr/>
        </p:nvCxnSpPr>
        <p:spPr>
          <a:xfrm>
            <a:off x="1074249" y="5223302"/>
            <a:ext cx="5424247"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28930CED-8D3D-F5D8-AB68-FE57043F20C4}"/>
              </a:ext>
            </a:extLst>
          </p:cNvPr>
          <p:cNvCxnSpPr>
            <a:cxnSpLocks/>
          </p:cNvCxnSpPr>
          <p:nvPr/>
        </p:nvCxnSpPr>
        <p:spPr>
          <a:xfrm>
            <a:off x="1050547" y="6467606"/>
            <a:ext cx="5045453" cy="0"/>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34" name="Freeform 20">
            <a:extLst>
              <a:ext uri="{FF2B5EF4-FFF2-40B4-BE49-F238E27FC236}">
                <a16:creationId xmlns:a16="http://schemas.microsoft.com/office/drawing/2014/main" id="{097CB17F-1F23-C10F-48D0-BFDC3D40ACF6}"/>
              </a:ext>
            </a:extLst>
          </p:cNvPr>
          <p:cNvSpPr>
            <a:spLocks/>
          </p:cNvSpPr>
          <p:nvPr/>
        </p:nvSpPr>
        <p:spPr bwMode="gray">
          <a:xfrm rot="20569426">
            <a:off x="4977356" y="1712793"/>
            <a:ext cx="3791258" cy="4380110"/>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solidFill>
            <a:schemeClr val="accent2"/>
          </a:solidFill>
          <a:ln w="0">
            <a:noFill/>
            <a:prstDash val="solid"/>
            <a:round/>
            <a:headEnd/>
            <a:tailEn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a:lstStyle/>
          <a:p>
            <a:pPr eaLnBrk="1" hangingPunct="1">
              <a:defRPr/>
            </a:pPr>
            <a:endParaRPr lang="en-US" b="1">
              <a:effectLst>
                <a:outerShdw blurRad="38100" dist="38100" dir="2700000" algn="tl">
                  <a:srgbClr val="000000">
                    <a:alpha val="43137"/>
                  </a:srgbClr>
                </a:outerShdw>
              </a:effectLst>
              <a:latin typeface=".VnTime" pitchFamily="34" charset="0"/>
              <a:cs typeface="Arial" charset="0"/>
            </a:endParaRPr>
          </a:p>
        </p:txBody>
      </p:sp>
      <p:pic>
        <p:nvPicPr>
          <p:cNvPr id="2" name="Picture 1" descr="C:\Users\QUOC HUY\Desktop\Logo_Đại_học_FPT.png">
            <a:extLst>
              <a:ext uri="{FF2B5EF4-FFF2-40B4-BE49-F238E27FC236}">
                <a16:creationId xmlns:a16="http://schemas.microsoft.com/office/drawing/2014/main" id="{CCD3C438-5125-B3AE-22BE-DCBFB64CF3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4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CF285-BFC7-DD5D-46AA-D6D5D2961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322"/>
            <a:ext cx="12192000" cy="6858000"/>
          </a:xfrm>
          <a:prstGeom prst="rect">
            <a:avLst/>
          </a:prstGeom>
          <a:effectLst>
            <a:outerShdw blurRad="50800" dist="50800" dir="5400000" algn="ctr" rotWithShape="0">
              <a:srgbClr val="000000">
                <a:alpha val="8000"/>
              </a:srgbClr>
            </a:outerShdw>
          </a:effectLst>
        </p:spPr>
      </p:pic>
      <p:sp>
        <p:nvSpPr>
          <p:cNvPr id="6" name="Rectangle: Rounded Corners 5">
            <a:extLst>
              <a:ext uri="{FF2B5EF4-FFF2-40B4-BE49-F238E27FC236}">
                <a16:creationId xmlns:a16="http://schemas.microsoft.com/office/drawing/2014/main" id="{BFD97807-4B43-7DB4-0B8C-24931A766296}"/>
              </a:ext>
            </a:extLst>
          </p:cNvPr>
          <p:cNvSpPr/>
          <p:nvPr/>
        </p:nvSpPr>
        <p:spPr>
          <a:xfrm>
            <a:off x="235351" y="1317373"/>
            <a:ext cx="11711835" cy="5370855"/>
          </a:xfrm>
          <a:prstGeom prst="roundRect">
            <a:avLst>
              <a:gd name="adj" fmla="val 4839"/>
            </a:avLst>
          </a:prstGeom>
          <a:solidFill>
            <a:schemeClr val="accent2">
              <a:lumMod val="20000"/>
              <a:lumOff val="80000"/>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3CA221-2DCA-B0AE-A867-6E8FBEA9CB0A}"/>
              </a:ext>
            </a:extLst>
          </p:cNvPr>
          <p:cNvSpPr txBox="1"/>
          <p:nvPr/>
        </p:nvSpPr>
        <p:spPr>
          <a:xfrm>
            <a:off x="564295" y="1332291"/>
            <a:ext cx="4849792" cy="1200329"/>
          </a:xfrm>
          <a:prstGeom prst="rect">
            <a:avLst/>
          </a:prstGeom>
          <a:noFill/>
        </p:spPr>
        <p:txBody>
          <a:bodyPr wrap="square">
            <a:spAutoFit/>
          </a:bodyPr>
          <a:lstStyle/>
          <a:p>
            <a:pPr algn="ctr"/>
            <a:r>
              <a:rPr lang="en-US" sz="2400" u="sng">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GIA ĐÌNH</a:t>
            </a:r>
          </a:p>
          <a:p>
            <a:pPr algn="ctr"/>
            <a:r>
              <a:rPr lang="en-US" sz="24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 Đã nuôi dưỡng tư  tưởng và chí hướng cách mạng trong Người</a:t>
            </a:r>
          </a:p>
        </p:txBody>
      </p:sp>
      <p:sp>
        <p:nvSpPr>
          <p:cNvPr id="10" name="TextBox 9">
            <a:extLst>
              <a:ext uri="{FF2B5EF4-FFF2-40B4-BE49-F238E27FC236}">
                <a16:creationId xmlns:a16="http://schemas.microsoft.com/office/drawing/2014/main" id="{31A11EC8-587F-A198-0507-9D6DD4968BEC}"/>
              </a:ext>
            </a:extLst>
          </p:cNvPr>
          <p:cNvSpPr txBox="1"/>
          <p:nvPr/>
        </p:nvSpPr>
        <p:spPr>
          <a:xfrm>
            <a:off x="6802965" y="1317374"/>
            <a:ext cx="4386806" cy="1938992"/>
          </a:xfrm>
          <a:prstGeom prst="rect">
            <a:avLst/>
          </a:prstGeom>
          <a:noFill/>
        </p:spPr>
        <p:txBody>
          <a:bodyPr wrap="square">
            <a:spAutoFit/>
          </a:bodyPr>
          <a:lstStyle/>
          <a:p>
            <a:pPr algn="ctr"/>
            <a:r>
              <a:rPr lang="en-US" sz="2400" u="sng">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QUÊ HƯƠNG</a:t>
            </a:r>
          </a:p>
          <a:p>
            <a:pPr algn="ctr"/>
            <a:r>
              <a:rPr lang="en-US" sz="24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Nghệ Tĩnh là vùng </a:t>
            </a:r>
          </a:p>
          <a:p>
            <a:pPr algn="ctr"/>
            <a:r>
              <a:rPr lang="en-US" sz="24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đất vừa giàu truyền thống văn hóa, giàu truyền thống lao động, đấu tranh chống giặc ngoại xâm </a:t>
            </a:r>
          </a:p>
        </p:txBody>
      </p:sp>
      <p:pic>
        <p:nvPicPr>
          <p:cNvPr id="12" name="Picture 33" descr="Ba Hoang Thi Loan.jpg"/>
          <p:cNvPicPr>
            <a:picLocks noChangeAspect="1"/>
          </p:cNvPicPr>
          <p:nvPr/>
        </p:nvPicPr>
        <p:blipFill>
          <a:blip r:embed="rId3"/>
          <a:srcRect/>
          <a:stretch>
            <a:fillRect/>
          </a:stretch>
        </p:blipFill>
        <p:spPr bwMode="auto">
          <a:xfrm>
            <a:off x="286052" y="3269133"/>
            <a:ext cx="2428443" cy="2591935"/>
          </a:xfrm>
          <a:prstGeom prst="ellipse">
            <a:avLst/>
          </a:prstGeom>
          <a:ln w="63500" cap="rnd">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4" name="Picture 31" descr="Ong Nguyen Sinh Sac.jpg"/>
          <p:cNvPicPr>
            <a:picLocks noChangeAspect="1"/>
          </p:cNvPicPr>
          <p:nvPr/>
        </p:nvPicPr>
        <p:blipFill>
          <a:blip r:embed="rId4">
            <a:lum bright="-10000" contrast="10000"/>
          </a:blip>
          <a:srcRect/>
          <a:stretch>
            <a:fillRect/>
          </a:stretch>
        </p:blipFill>
        <p:spPr bwMode="auto">
          <a:xfrm>
            <a:off x="2856292" y="3273289"/>
            <a:ext cx="2557795" cy="2629512"/>
          </a:xfrm>
          <a:prstGeom prst="ellipse">
            <a:avLst/>
          </a:prstGeom>
          <a:ln w="63500" cap="rnd">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16" name="TextBox 15">
            <a:extLst>
              <a:ext uri="{FF2B5EF4-FFF2-40B4-BE49-F238E27FC236}">
                <a16:creationId xmlns:a16="http://schemas.microsoft.com/office/drawing/2014/main" id="{CC24C622-BE15-8C76-5FE7-1B8CAC3B0844}"/>
              </a:ext>
            </a:extLst>
          </p:cNvPr>
          <p:cNvSpPr txBox="1"/>
          <p:nvPr/>
        </p:nvSpPr>
        <p:spPr>
          <a:xfrm>
            <a:off x="147485" y="5891415"/>
            <a:ext cx="3026524" cy="646331"/>
          </a:xfrm>
          <a:prstGeom prst="rect">
            <a:avLst/>
          </a:prstGeom>
          <a:noFill/>
        </p:spPr>
        <p:txBody>
          <a:bodyPr wrap="square">
            <a:spAutoFit/>
          </a:bodyPr>
          <a:lstStyle/>
          <a:p>
            <a:pPr algn="ctr"/>
            <a:r>
              <a:rPr lang="en-US" sz="180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Thân mẫu Hoàng Thị Loan</a:t>
            </a:r>
          </a:p>
          <a:p>
            <a:pPr algn="ctr"/>
            <a:r>
              <a:rPr lang="en-US" sz="180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(1868-1901)</a:t>
            </a:r>
          </a:p>
        </p:txBody>
      </p:sp>
      <p:sp>
        <p:nvSpPr>
          <p:cNvPr id="18" name="TextBox 17">
            <a:extLst>
              <a:ext uri="{FF2B5EF4-FFF2-40B4-BE49-F238E27FC236}">
                <a16:creationId xmlns:a16="http://schemas.microsoft.com/office/drawing/2014/main" id="{64FD4A7B-9A2A-4C1D-9404-DE8124EFBD6C}"/>
              </a:ext>
            </a:extLst>
          </p:cNvPr>
          <p:cNvSpPr txBox="1"/>
          <p:nvPr/>
        </p:nvSpPr>
        <p:spPr>
          <a:xfrm>
            <a:off x="2970841" y="5910246"/>
            <a:ext cx="2647355" cy="646331"/>
          </a:xfrm>
          <a:prstGeom prst="rect">
            <a:avLst/>
          </a:prstGeom>
          <a:noFill/>
        </p:spPr>
        <p:txBody>
          <a:bodyPr wrap="square">
            <a:spAutoFit/>
          </a:bodyPr>
          <a:lstStyle/>
          <a:p>
            <a:pPr algn="ctr"/>
            <a:r>
              <a:rPr lang="en-US" sz="180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Thân sinh Nguyễn Sinh Sắc</a:t>
            </a:r>
          </a:p>
          <a:p>
            <a:pPr algn="ctr"/>
            <a:r>
              <a:rPr lang="en-US" sz="180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(1862-1929)</a:t>
            </a:r>
          </a:p>
        </p:txBody>
      </p:sp>
      <p:pic>
        <p:nvPicPr>
          <p:cNvPr id="19" name="Picture 23" descr="http://thunglunghoahong.com/Uploads/News/27042008/News/20427102049.jpg">
            <a:extLst>
              <a:ext uri="{FF2B5EF4-FFF2-40B4-BE49-F238E27FC236}">
                <a16:creationId xmlns:a16="http://schemas.microsoft.com/office/drawing/2014/main" id="{E68D94EE-5B9D-8D9C-743C-D0B4B9F71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4791" y="3428561"/>
            <a:ext cx="2617652" cy="270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9" descr="http://www.baonghean.vn/images_upload/small_50920.JPG">
            <a:extLst>
              <a:ext uri="{FF2B5EF4-FFF2-40B4-BE49-F238E27FC236}">
                <a16:creationId xmlns:a16="http://schemas.microsoft.com/office/drawing/2014/main" id="{9ADBC513-20AF-4BC0-0E23-89A34094D05A}"/>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444363" y="3454095"/>
            <a:ext cx="2790428" cy="268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E6CE964C-C2DE-F6A1-3B85-AAD0B44AE3F7}"/>
              </a:ext>
            </a:extLst>
          </p:cNvPr>
          <p:cNvSpPr txBox="1"/>
          <p:nvPr/>
        </p:nvSpPr>
        <p:spPr>
          <a:xfrm>
            <a:off x="9756211" y="6076214"/>
            <a:ext cx="1652286" cy="369332"/>
          </a:xfrm>
          <a:prstGeom prst="rect">
            <a:avLst/>
          </a:prstGeom>
          <a:noFill/>
        </p:spPr>
        <p:txBody>
          <a:bodyPr wrap="square">
            <a:spAutoFit/>
          </a:bodyPr>
          <a:lstStyle/>
          <a:p>
            <a:pPr algn="ctr"/>
            <a:r>
              <a:rPr lang="en-US" sz="1800" i="1">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rPr>
              <a:t>Mai Thúc Loan</a:t>
            </a:r>
          </a:p>
        </p:txBody>
      </p:sp>
      <p:sp>
        <p:nvSpPr>
          <p:cNvPr id="24" name="Title 1">
            <a:extLst>
              <a:ext uri="{FF2B5EF4-FFF2-40B4-BE49-F238E27FC236}">
                <a16:creationId xmlns:a16="http://schemas.microsoft.com/office/drawing/2014/main" id="{46F89755-DBFD-18A7-284C-73A28D66770D}"/>
              </a:ext>
            </a:extLst>
          </p:cNvPr>
          <p:cNvSpPr>
            <a:spLocks noGrp="1"/>
          </p:cNvSpPr>
          <p:nvPr>
            <p:ph type="title"/>
          </p:nvPr>
        </p:nvSpPr>
        <p:spPr>
          <a:xfrm>
            <a:off x="594167" y="121117"/>
            <a:ext cx="11327757" cy="874874"/>
          </a:xfrm>
        </p:spPr>
        <p:txBody>
          <a:bodyPr>
            <a:noAutofit/>
          </a:bodyPr>
          <a:lstStyle/>
          <a:p>
            <a:pPr marL="21590" marR="466090" indent="-91440">
              <a:lnSpc>
                <a:spcPct val="115000"/>
              </a:lnSpc>
              <a:spcBef>
                <a:spcPts val="0"/>
              </a:spcBef>
              <a:spcAft>
                <a:spcPts val="0"/>
              </a:spcAft>
            </a:pPr>
            <a:r>
              <a:rPr lang="en-US" sz="2200" b="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1. Thời kỳ từ ngày 5-6-1911 trở về trước: </a:t>
            </a:r>
            <a:br>
              <a:rPr lang="en-US" sz="2200" b="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br>
            <a:r>
              <a:rPr lang="en-US" sz="2200" b="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Hình thành tư tưởng yêu nước và chí hướng tìm con đường cứu nước mới</a:t>
            </a:r>
            <a:endParaRPr lang="en-US" sz="22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2" name="Picture 1" descr="C:\Users\QUOC HUY\Desktop\Logo_Đại_học_FPT.png">
            <a:extLst>
              <a:ext uri="{FF2B5EF4-FFF2-40B4-BE49-F238E27FC236}">
                <a16:creationId xmlns:a16="http://schemas.microsoft.com/office/drawing/2014/main" id="{FE83F47E-DAD4-F436-3B60-97AAB3C03E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par>
                                <p:cTn id="25" presetID="16" presetClass="entr" presetSubtype="2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par>
                                <p:cTn id="28" presetID="16" presetClass="entr" presetSubtype="21"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6" grpId="0"/>
      <p:bldP spid="18"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483B0D3-C397-6919-4A6B-DF1BA4217933}"/>
              </a:ext>
            </a:extLst>
          </p:cNvPr>
          <p:cNvSpPr/>
          <p:nvPr/>
        </p:nvSpPr>
        <p:spPr>
          <a:xfrm>
            <a:off x="0" y="2222339"/>
            <a:ext cx="12188142" cy="4629874"/>
          </a:xfrm>
          <a:custGeom>
            <a:avLst/>
            <a:gdLst>
              <a:gd name="connsiteX0" fmla="*/ 0 w 12188142"/>
              <a:gd name="connsiteY0" fmla="*/ 4629874 h 4629874"/>
              <a:gd name="connsiteX1" fmla="*/ 2801073 w 12188142"/>
              <a:gd name="connsiteY1" fmla="*/ 23150 h 4629874"/>
              <a:gd name="connsiteX2" fmla="*/ 2801073 w 12188142"/>
              <a:gd name="connsiteY2" fmla="*/ 23150 h 4629874"/>
              <a:gd name="connsiteX3" fmla="*/ 12188142 w 12188142"/>
              <a:gd name="connsiteY3" fmla="*/ 0 h 4629874"/>
              <a:gd name="connsiteX4" fmla="*/ 12188142 w 12188142"/>
              <a:gd name="connsiteY4" fmla="*/ 0 h 4629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142" h="4629874">
                <a:moveTo>
                  <a:pt x="0" y="4629874"/>
                </a:moveTo>
                <a:lnTo>
                  <a:pt x="2801073" y="23150"/>
                </a:lnTo>
                <a:lnTo>
                  <a:pt x="2801073" y="23150"/>
                </a:lnTo>
                <a:lnTo>
                  <a:pt x="12188142" y="0"/>
                </a:lnTo>
                <a:lnTo>
                  <a:pt x="12188142" y="0"/>
                </a:lnTo>
              </a:path>
            </a:pathLst>
          </a:custGeom>
          <a:noFill/>
          <a:ln w="15875" cap="flat">
            <a:solidFill>
              <a:schemeClr val="accent1">
                <a:shade val="15000"/>
                <a:alpha val="2400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400FA9F8-24CE-2301-2B28-A0A74AF7562F}"/>
              </a:ext>
            </a:extLst>
          </p:cNvPr>
          <p:cNvSpPr/>
          <p:nvPr/>
        </p:nvSpPr>
        <p:spPr>
          <a:xfrm>
            <a:off x="2789499" y="1"/>
            <a:ext cx="23149" cy="2245488"/>
          </a:xfrm>
          <a:custGeom>
            <a:avLst/>
            <a:gdLst>
              <a:gd name="connsiteX0" fmla="*/ 23149 w 23149"/>
              <a:gd name="connsiteY0" fmla="*/ 2245488 h 2245488"/>
              <a:gd name="connsiteX1" fmla="*/ 0 w 23149"/>
              <a:gd name="connsiteY1" fmla="*/ 0 h 2245488"/>
              <a:gd name="connsiteX2" fmla="*/ 0 w 23149"/>
              <a:gd name="connsiteY2" fmla="*/ 0 h 2245488"/>
            </a:gdLst>
            <a:ahLst/>
            <a:cxnLst>
              <a:cxn ang="0">
                <a:pos x="connsiteX0" y="connsiteY0"/>
              </a:cxn>
              <a:cxn ang="0">
                <a:pos x="connsiteX1" y="connsiteY1"/>
              </a:cxn>
              <a:cxn ang="0">
                <a:pos x="connsiteX2" y="connsiteY2"/>
              </a:cxn>
            </a:cxnLst>
            <a:rect l="l" t="t" r="r" b="b"/>
            <a:pathLst>
              <a:path w="23149" h="2245488">
                <a:moveTo>
                  <a:pt x="23149" y="2245488"/>
                </a:moveTo>
                <a:lnTo>
                  <a:pt x="0" y="0"/>
                </a:lnTo>
                <a:lnTo>
                  <a:pt x="0" y="0"/>
                </a:lnTo>
              </a:path>
            </a:pathLst>
          </a:custGeom>
          <a:noFill/>
          <a:ln w="15875" cap="flat">
            <a:solidFill>
              <a:schemeClr val="accent1">
                <a:shade val="15000"/>
                <a:alpha val="2400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867D235-3FCA-FE5D-49DB-5C6D852EDDD9}"/>
              </a:ext>
            </a:extLst>
          </p:cNvPr>
          <p:cNvSpPr/>
          <p:nvPr/>
        </p:nvSpPr>
        <p:spPr>
          <a:xfrm>
            <a:off x="185185" y="2950682"/>
            <a:ext cx="11813906" cy="3727910"/>
          </a:xfrm>
          <a:prstGeom prst="roundRect">
            <a:avLst/>
          </a:prstGeom>
          <a:solidFill>
            <a:schemeClr val="accent2">
              <a:lumMod val="20000"/>
              <a:lumOff val="80000"/>
              <a:alpha val="43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1211DD3-0F62-914A-5E9D-EFF3E347C9DD}"/>
              </a:ext>
            </a:extLst>
          </p:cNvPr>
          <p:cNvSpPr/>
          <p:nvPr/>
        </p:nvSpPr>
        <p:spPr>
          <a:xfrm>
            <a:off x="189043" y="190978"/>
            <a:ext cx="11786897" cy="2437349"/>
          </a:xfrm>
          <a:prstGeom prst="roundRect">
            <a:avLst/>
          </a:prstGeom>
          <a:solidFill>
            <a:schemeClr val="accent2">
              <a:lumMod val="20000"/>
              <a:lumOff val="80000"/>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7FFE63-CE42-C06C-8984-0D251B1946C5}"/>
              </a:ext>
            </a:extLst>
          </p:cNvPr>
          <p:cNvSpPr/>
          <p:nvPr/>
        </p:nvSpPr>
        <p:spPr>
          <a:xfrm>
            <a:off x="451413" y="0"/>
            <a:ext cx="4780344" cy="4340506"/>
          </a:xfrm>
          <a:prstGeom prst="ellipse">
            <a:avLst/>
          </a:prstGeom>
          <a:solidFill>
            <a:srgbClr val="FFFF00">
              <a:alpha val="35000"/>
            </a:srgbClr>
          </a:solidFill>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3133331-D1FE-D102-0613-FE390CA39BE8}"/>
              </a:ext>
            </a:extLst>
          </p:cNvPr>
          <p:cNvSpPr txBox="1"/>
          <p:nvPr/>
        </p:nvSpPr>
        <p:spPr>
          <a:xfrm>
            <a:off x="5937813" y="1468198"/>
            <a:ext cx="4653021" cy="830997"/>
          </a:xfrm>
          <a:prstGeom prst="rect">
            <a:avLst/>
          </a:prstGeom>
          <a:noFill/>
          <a:ln>
            <a:noFill/>
          </a:ln>
          <a:effectLst/>
          <a:scene3d>
            <a:camera prst="orthographicFront">
              <a:rot lat="0" lon="0" rev="0"/>
            </a:camera>
            <a:lightRig rig="glow" dir="t">
              <a:rot lat="0" lon="0" rev="14100000"/>
            </a:lightRig>
          </a:scene3d>
          <a:sp3d prstMaterial="softEdge">
            <a:bevelT w="127000" prst="artDeco"/>
          </a:sp3d>
        </p:spPr>
        <p:txBody>
          <a:bodyPr wrap="square">
            <a:spAutoFit/>
          </a:bodyPr>
          <a:lstStyle/>
          <a:p>
            <a:pPr algn="ctr"/>
            <a:r>
              <a:rPr lang="nl-NL"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nl-NL" sz="2400" i="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Tự do, bình đẳng, bác ái</a:t>
            </a:r>
            <a:r>
              <a:rPr lang="nl-NL"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muốn tìm hiểu nhữn gì ẩn giấu đằng sau những chữ ấy</a:t>
            </a:r>
            <a:r>
              <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p>
        </p:txBody>
      </p:sp>
      <p:pic>
        <p:nvPicPr>
          <p:cNvPr id="16" name="Picture 15" descr="ho chi minh luc nho.jpg"/>
          <p:cNvPicPr>
            <a:picLocks noChangeAspect="1"/>
          </p:cNvPicPr>
          <p:nvPr/>
        </p:nvPicPr>
        <p:blipFill>
          <a:blip r:embed="rId2"/>
          <a:srcRect l="1714" r="2286"/>
          <a:stretch>
            <a:fillRect/>
          </a:stretch>
        </p:blipFill>
        <p:spPr>
          <a:xfrm>
            <a:off x="7234176" y="3216036"/>
            <a:ext cx="4147594" cy="3065070"/>
          </a:xfrm>
          <a:prstGeom prst="rect">
            <a:avLst/>
          </a:prstGeom>
          <a:ln cap="rnd">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13" name="TextBox 12">
            <a:extLst>
              <a:ext uri="{FF2B5EF4-FFF2-40B4-BE49-F238E27FC236}">
                <a16:creationId xmlns:a16="http://schemas.microsoft.com/office/drawing/2014/main" id="{09114DBE-CFBB-071D-F486-0A14BF512BD5}"/>
              </a:ext>
            </a:extLst>
          </p:cNvPr>
          <p:cNvSpPr txBox="1"/>
          <p:nvPr/>
        </p:nvSpPr>
        <p:spPr>
          <a:xfrm>
            <a:off x="5810490" y="567166"/>
            <a:ext cx="4780344" cy="830997"/>
          </a:xfrm>
          <a:prstGeom prst="rect">
            <a:avLst/>
          </a:prstGeom>
          <a:noFill/>
        </p:spPr>
        <p:txBody>
          <a:bodyPr wrap="square">
            <a:spAutoFit/>
          </a:bodyPr>
          <a:lstStyle/>
          <a:p>
            <a:pPr algn="ctr">
              <a:spcBef>
                <a:spcPct val="0"/>
              </a:spcBef>
              <a:buClrTx/>
              <a:buFontTx/>
              <a:buNone/>
            </a:pPr>
            <a:r>
              <a:rPr lang="en-US" sz="2400">
                <a:solidFill>
                  <a:schemeClr val="accent2">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Người sớm đặt vấn đề tìm hiểu  thực tiễn cách mạng thế giới</a:t>
            </a:r>
          </a:p>
        </p:txBody>
      </p:sp>
      <p:sp>
        <p:nvSpPr>
          <p:cNvPr id="15" name="TextBox 14">
            <a:extLst>
              <a:ext uri="{FF2B5EF4-FFF2-40B4-BE49-F238E27FC236}">
                <a16:creationId xmlns:a16="http://schemas.microsoft.com/office/drawing/2014/main" id="{F5B9D0B5-B7BD-161D-13C8-664FA91B7708}"/>
              </a:ext>
            </a:extLst>
          </p:cNvPr>
          <p:cNvSpPr txBox="1"/>
          <p:nvPr/>
        </p:nvSpPr>
        <p:spPr>
          <a:xfrm>
            <a:off x="986165" y="814666"/>
            <a:ext cx="3652965" cy="830997"/>
          </a:xfrm>
          <a:prstGeom prst="rect">
            <a:avLst/>
          </a:prstGeom>
          <a:noFill/>
        </p:spPr>
        <p:txBody>
          <a:bodyPr wrap="square">
            <a:spAutoFit/>
          </a:bodyPr>
          <a:lstStyle/>
          <a:p>
            <a:pPr algn="ctr">
              <a:spcBef>
                <a:spcPct val="0"/>
              </a:spcBef>
              <a:buFontTx/>
              <a:buNone/>
            </a:pPr>
            <a:r>
              <a:rPr lang="en-US" sz="2400">
                <a:solidFill>
                  <a:schemeClr val="accent2">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Chứng kiến tội ác thực dân Pháp gây ra đối với đồng bào</a:t>
            </a:r>
          </a:p>
        </p:txBody>
      </p:sp>
      <p:pic>
        <p:nvPicPr>
          <p:cNvPr id="17" name="Picture 5" descr="Sơn Mỹ Quảng Ngãi, Nam Việt Nam 1968">
            <a:extLst>
              <a:ext uri="{FF2B5EF4-FFF2-40B4-BE49-F238E27FC236}">
                <a16:creationId xmlns:a16="http://schemas.microsoft.com/office/drawing/2014/main" id="{C32833E5-FCDB-5DC0-1B4B-131493A76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546" y="3165055"/>
            <a:ext cx="3504552" cy="3201016"/>
          </a:xfrm>
          <a:prstGeom prst="rect">
            <a:avLst/>
          </a:prstGeom>
          <a:pattFill prst="pct5">
            <a:fgClr>
              <a:schemeClr val="accent2">
                <a:lumMod val="20000"/>
                <a:lumOff val="80000"/>
              </a:schemeClr>
            </a:fgClr>
            <a:bgClr>
              <a:schemeClr val="bg1"/>
            </a:bgClr>
          </a:patt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8" name="Picture 11" descr="Photobucket">
            <a:hlinkClick r:id="rId4"/>
            <a:extLst>
              <a:ext uri="{FF2B5EF4-FFF2-40B4-BE49-F238E27FC236}">
                <a16:creationId xmlns:a16="http://schemas.microsoft.com/office/drawing/2014/main" id="{7BE367BC-5961-660E-CD6C-5133F9CD8911}"/>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86842" y="3164809"/>
            <a:ext cx="3663373" cy="3191429"/>
          </a:xfrm>
          <a:prstGeom prst="rect">
            <a:avLst/>
          </a:prstGeom>
          <a:pattFill prst="pct5">
            <a:fgClr>
              <a:schemeClr val="accent2">
                <a:lumMod val="20000"/>
                <a:lumOff val="80000"/>
              </a:schemeClr>
            </a:fgClr>
            <a:bgClr>
              <a:schemeClr val="bg1"/>
            </a:bgClr>
          </a:patt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2" name="Picture 1" descr="C:\Users\QUOC HUY\Desktop\Logo_Đại_học_FPT.png">
            <a:extLst>
              <a:ext uri="{FF2B5EF4-FFF2-40B4-BE49-F238E27FC236}">
                <a16:creationId xmlns:a16="http://schemas.microsoft.com/office/drawing/2014/main" id="{93287E2C-0A87-0838-1233-3B899F8486E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9" name="Graphic 8" descr="Puzzle pieces">
            <a:extLst>
              <a:ext uri="{FF2B5EF4-FFF2-40B4-BE49-F238E27FC236}">
                <a16:creationId xmlns:a16="http://schemas.microsoft.com/office/drawing/2014/main" id="{5E54CE86-84A2-E64D-BD75-BC2AB1D025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1589" y="749459"/>
            <a:ext cx="914400" cy="914400"/>
          </a:xfrm>
          <a:prstGeom prst="rect">
            <a:avLst/>
          </a:prstGeom>
        </p:spPr>
      </p:pic>
      <p:pic>
        <p:nvPicPr>
          <p:cNvPr id="10" name="Graphic 9" descr="Puzzle pieces">
            <a:extLst>
              <a:ext uri="{FF2B5EF4-FFF2-40B4-BE49-F238E27FC236}">
                <a16:creationId xmlns:a16="http://schemas.microsoft.com/office/drawing/2014/main" id="{E566BD52-8E82-7F77-AA83-147ED60A1B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31757" y="419836"/>
            <a:ext cx="914400" cy="914400"/>
          </a:xfrm>
          <a:prstGeom prst="rect">
            <a:avLst/>
          </a:prstGeom>
        </p:spPr>
      </p:pic>
    </p:spTree>
    <p:extLst>
      <p:ext uri="{BB962C8B-B14F-4D97-AF65-F5344CB8AC3E}">
        <p14:creationId xmlns:p14="http://schemas.microsoft.com/office/powerpoint/2010/main" val="272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767A1-84F0-A9DB-6EC5-ADDCEFD36DDD}"/>
              </a:ext>
            </a:extLst>
          </p:cNvPr>
          <p:cNvSpPr>
            <a:spLocks noGrp="1"/>
          </p:cNvSpPr>
          <p:nvPr>
            <p:ph type="title"/>
          </p:nvPr>
        </p:nvSpPr>
        <p:spPr>
          <a:xfrm>
            <a:off x="914399" y="1795092"/>
            <a:ext cx="4861367" cy="2973678"/>
          </a:xfrm>
        </p:spPr>
        <p:txBody>
          <a:bodyPr>
            <a:normAutofit/>
          </a:bodyPr>
          <a:lstStyle/>
          <a:p>
            <a:pPr algn="just">
              <a:lnSpc>
                <a:spcPct val="150000"/>
              </a:lnSpc>
            </a:pPr>
            <a:r>
              <a:rPr lang="en-US" sz="2200" b="1" i="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2</a:t>
            </a:r>
            <a:r>
              <a:rPr lang="en-US" sz="2200" b="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 Thời kỳ từ ngày 6-6-1911 đến ngày 30-12-1920: Hình thành tư tưởng cứu nước giải phóng dân tộc Việt Nam theo con đường cách mạng vô sản</a:t>
            </a:r>
            <a:endParaRPr lang="en-US" sz="22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aphicFrame>
        <p:nvGraphicFramePr>
          <p:cNvPr id="2" name="Diagram 1">
            <a:extLst>
              <a:ext uri="{FF2B5EF4-FFF2-40B4-BE49-F238E27FC236}">
                <a16:creationId xmlns:a16="http://schemas.microsoft.com/office/drawing/2014/main" id="{4F982933-E317-3BD3-1171-22C4EEC9D695}"/>
              </a:ext>
            </a:extLst>
          </p:cNvPr>
          <p:cNvGraphicFramePr/>
          <p:nvPr>
            <p:extLst>
              <p:ext uri="{D42A27DB-BD31-4B8C-83A1-F6EECF244321}">
                <p14:modId xmlns:p14="http://schemas.microsoft.com/office/powerpoint/2010/main" val="3657197557"/>
              </p:ext>
            </p:extLst>
          </p:nvPr>
        </p:nvGraphicFramePr>
        <p:xfrm>
          <a:off x="4670741" y="6511"/>
          <a:ext cx="9033685" cy="6723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C:\Users\QUOC HUY\Desktop\Logo_Đại_học_FPT.png">
            <a:extLst>
              <a:ext uri="{FF2B5EF4-FFF2-40B4-BE49-F238E27FC236}">
                <a16:creationId xmlns:a16="http://schemas.microsoft.com/office/drawing/2014/main" id="{7F2FEAAD-EB36-EF71-0A4B-DE6D488DE0A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graphicEl>
                                              <a:dgm id="{9913C430-8B87-453F-87E4-D3DD7E455923}"/>
                                            </p:graphicEl>
                                          </p:spTgt>
                                        </p:tgtEl>
                                        <p:attrNameLst>
                                          <p:attrName>style.color</p:attrName>
                                        </p:attrNameLst>
                                      </p:cBhvr>
                                      <p:to>
                                        <a:schemeClr val="bg1"/>
                                      </p:to>
                                    </p:animClr>
                                    <p:animClr clrSpc="rgb" dir="cw">
                                      <p:cBhvr>
                                        <p:cTn id="7" dur="250" autoRev="1" fill="remove"/>
                                        <p:tgtEl>
                                          <p:spTgt spid="2">
                                            <p:graphicEl>
                                              <a:dgm id="{9913C430-8B87-453F-87E4-D3DD7E455923}"/>
                                            </p:graphicEl>
                                          </p:spTgt>
                                        </p:tgtEl>
                                        <p:attrNameLst>
                                          <p:attrName>fillcolor</p:attrName>
                                        </p:attrNameLst>
                                      </p:cBhvr>
                                      <p:to>
                                        <a:schemeClr val="bg1"/>
                                      </p:to>
                                    </p:animClr>
                                    <p:set>
                                      <p:cBhvr>
                                        <p:cTn id="8" dur="250" autoRev="1" fill="remove"/>
                                        <p:tgtEl>
                                          <p:spTgt spid="2">
                                            <p:graphicEl>
                                              <a:dgm id="{9913C430-8B87-453F-87E4-D3DD7E455923}"/>
                                            </p:graphicEl>
                                          </p:spTgt>
                                        </p:tgtEl>
                                        <p:attrNameLst>
                                          <p:attrName>fill.type</p:attrName>
                                        </p:attrNameLst>
                                      </p:cBhvr>
                                      <p:to>
                                        <p:strVal val="solid"/>
                                      </p:to>
                                    </p:set>
                                    <p:set>
                                      <p:cBhvr>
                                        <p:cTn id="9" dur="250" autoRev="1" fill="remove"/>
                                        <p:tgtEl>
                                          <p:spTgt spid="2">
                                            <p:graphicEl>
                                              <a:dgm id="{9913C430-8B87-453F-87E4-D3DD7E455923}"/>
                                            </p:graphicEl>
                                          </p:spTgt>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2">
                                            <p:graphicEl>
                                              <a:dgm id="{70EDCD13-EF6E-4102-971F-6E2E71941AF4}"/>
                                            </p:graphicEl>
                                          </p:spTgt>
                                        </p:tgtEl>
                                        <p:attrNameLst>
                                          <p:attrName>style.color</p:attrName>
                                        </p:attrNameLst>
                                      </p:cBhvr>
                                      <p:to>
                                        <a:schemeClr val="bg1"/>
                                      </p:to>
                                    </p:animClr>
                                    <p:animClr clrSpc="rgb" dir="cw">
                                      <p:cBhvr>
                                        <p:cTn id="12" dur="250" autoRev="1" fill="remove"/>
                                        <p:tgtEl>
                                          <p:spTgt spid="2">
                                            <p:graphicEl>
                                              <a:dgm id="{70EDCD13-EF6E-4102-971F-6E2E71941AF4}"/>
                                            </p:graphicEl>
                                          </p:spTgt>
                                        </p:tgtEl>
                                        <p:attrNameLst>
                                          <p:attrName>fillcolor</p:attrName>
                                        </p:attrNameLst>
                                      </p:cBhvr>
                                      <p:to>
                                        <a:schemeClr val="bg1"/>
                                      </p:to>
                                    </p:animClr>
                                    <p:set>
                                      <p:cBhvr>
                                        <p:cTn id="13" dur="250" autoRev="1" fill="remove"/>
                                        <p:tgtEl>
                                          <p:spTgt spid="2">
                                            <p:graphicEl>
                                              <a:dgm id="{70EDCD13-EF6E-4102-971F-6E2E71941AF4}"/>
                                            </p:graphicEl>
                                          </p:spTgt>
                                        </p:tgtEl>
                                        <p:attrNameLst>
                                          <p:attrName>fill.type</p:attrName>
                                        </p:attrNameLst>
                                      </p:cBhvr>
                                      <p:to>
                                        <p:strVal val="solid"/>
                                      </p:to>
                                    </p:set>
                                    <p:set>
                                      <p:cBhvr>
                                        <p:cTn id="14" dur="250" autoRev="1" fill="remove"/>
                                        <p:tgtEl>
                                          <p:spTgt spid="2">
                                            <p:graphicEl>
                                              <a:dgm id="{70EDCD13-EF6E-4102-971F-6E2E71941AF4}"/>
                                            </p:graphicEl>
                                          </p:spTgt>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2">
                                            <p:graphicEl>
                                              <a:dgm id="{540BED60-104D-4BE0-AB9D-0085062FBF33}"/>
                                            </p:graphicEl>
                                          </p:spTgt>
                                        </p:tgtEl>
                                        <p:attrNameLst>
                                          <p:attrName>style.color</p:attrName>
                                        </p:attrNameLst>
                                      </p:cBhvr>
                                      <p:to>
                                        <a:schemeClr val="bg1"/>
                                      </p:to>
                                    </p:animClr>
                                    <p:animClr clrSpc="rgb" dir="cw">
                                      <p:cBhvr>
                                        <p:cTn id="17" dur="250" autoRev="1" fill="remove"/>
                                        <p:tgtEl>
                                          <p:spTgt spid="2">
                                            <p:graphicEl>
                                              <a:dgm id="{540BED60-104D-4BE0-AB9D-0085062FBF33}"/>
                                            </p:graphicEl>
                                          </p:spTgt>
                                        </p:tgtEl>
                                        <p:attrNameLst>
                                          <p:attrName>fillcolor</p:attrName>
                                        </p:attrNameLst>
                                      </p:cBhvr>
                                      <p:to>
                                        <a:schemeClr val="bg1"/>
                                      </p:to>
                                    </p:animClr>
                                    <p:set>
                                      <p:cBhvr>
                                        <p:cTn id="18" dur="250" autoRev="1" fill="remove"/>
                                        <p:tgtEl>
                                          <p:spTgt spid="2">
                                            <p:graphicEl>
                                              <a:dgm id="{540BED60-104D-4BE0-AB9D-0085062FBF33}"/>
                                            </p:graphicEl>
                                          </p:spTgt>
                                        </p:tgtEl>
                                        <p:attrNameLst>
                                          <p:attrName>fill.type</p:attrName>
                                        </p:attrNameLst>
                                      </p:cBhvr>
                                      <p:to>
                                        <p:strVal val="solid"/>
                                      </p:to>
                                    </p:set>
                                    <p:set>
                                      <p:cBhvr>
                                        <p:cTn id="19" dur="250" autoRev="1" fill="remove"/>
                                        <p:tgtEl>
                                          <p:spTgt spid="2">
                                            <p:graphicEl>
                                              <a:dgm id="{540BED60-104D-4BE0-AB9D-0085062FBF33}"/>
                                            </p:graphicEl>
                                          </p:spTgt>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2">
                                            <p:graphicEl>
                                              <a:dgm id="{C7086960-33AD-43A6-A033-1076A42959B4}"/>
                                            </p:graphicEl>
                                          </p:spTgt>
                                        </p:tgtEl>
                                        <p:attrNameLst>
                                          <p:attrName>style.color</p:attrName>
                                        </p:attrNameLst>
                                      </p:cBhvr>
                                      <p:to>
                                        <a:schemeClr val="bg1"/>
                                      </p:to>
                                    </p:animClr>
                                    <p:animClr clrSpc="rgb" dir="cw">
                                      <p:cBhvr>
                                        <p:cTn id="22" dur="250" autoRev="1" fill="remove"/>
                                        <p:tgtEl>
                                          <p:spTgt spid="2">
                                            <p:graphicEl>
                                              <a:dgm id="{C7086960-33AD-43A6-A033-1076A42959B4}"/>
                                            </p:graphicEl>
                                          </p:spTgt>
                                        </p:tgtEl>
                                        <p:attrNameLst>
                                          <p:attrName>fillcolor</p:attrName>
                                        </p:attrNameLst>
                                      </p:cBhvr>
                                      <p:to>
                                        <a:schemeClr val="bg1"/>
                                      </p:to>
                                    </p:animClr>
                                    <p:set>
                                      <p:cBhvr>
                                        <p:cTn id="23" dur="250" autoRev="1" fill="remove"/>
                                        <p:tgtEl>
                                          <p:spTgt spid="2">
                                            <p:graphicEl>
                                              <a:dgm id="{C7086960-33AD-43A6-A033-1076A42959B4}"/>
                                            </p:graphicEl>
                                          </p:spTgt>
                                        </p:tgtEl>
                                        <p:attrNameLst>
                                          <p:attrName>fill.type</p:attrName>
                                        </p:attrNameLst>
                                      </p:cBhvr>
                                      <p:to>
                                        <p:strVal val="solid"/>
                                      </p:to>
                                    </p:set>
                                    <p:set>
                                      <p:cBhvr>
                                        <p:cTn id="24" dur="250" autoRev="1" fill="remove"/>
                                        <p:tgtEl>
                                          <p:spTgt spid="2">
                                            <p:graphicEl>
                                              <a:dgm id="{C7086960-33AD-43A6-A033-1076A42959B4}"/>
                                            </p:graphicEl>
                                          </p:spTgt>
                                        </p:tgtEl>
                                        <p:attrNameLst>
                                          <p:attrName>fill.on</p:attrName>
                                        </p:attrNameLst>
                                      </p:cBhvr>
                                      <p:to>
                                        <p:strVal val="true"/>
                                      </p:to>
                                    </p:set>
                                  </p:childTnLst>
                                </p:cTn>
                              </p:par>
                              <p:par>
                                <p:cTn id="25" presetID="27" presetClass="emph" presetSubtype="0" fill="remove" grpId="0" nodeType="withEffect">
                                  <p:stCondLst>
                                    <p:cond delay="0"/>
                                  </p:stCondLst>
                                  <p:childTnLst>
                                    <p:animClr clrSpc="rgb" dir="cw">
                                      <p:cBhvr override="childStyle">
                                        <p:cTn id="26" dur="250" autoRev="1" fill="remove"/>
                                        <p:tgtEl>
                                          <p:spTgt spid="2">
                                            <p:graphicEl>
                                              <a:dgm id="{4E250983-9B2F-4486-ADFA-21D6A916A5D8}"/>
                                            </p:graphicEl>
                                          </p:spTgt>
                                        </p:tgtEl>
                                        <p:attrNameLst>
                                          <p:attrName>style.color</p:attrName>
                                        </p:attrNameLst>
                                      </p:cBhvr>
                                      <p:to>
                                        <a:schemeClr val="bg1"/>
                                      </p:to>
                                    </p:animClr>
                                    <p:animClr clrSpc="rgb" dir="cw">
                                      <p:cBhvr>
                                        <p:cTn id="27" dur="250" autoRev="1" fill="remove"/>
                                        <p:tgtEl>
                                          <p:spTgt spid="2">
                                            <p:graphicEl>
                                              <a:dgm id="{4E250983-9B2F-4486-ADFA-21D6A916A5D8}"/>
                                            </p:graphicEl>
                                          </p:spTgt>
                                        </p:tgtEl>
                                        <p:attrNameLst>
                                          <p:attrName>fillcolor</p:attrName>
                                        </p:attrNameLst>
                                      </p:cBhvr>
                                      <p:to>
                                        <a:schemeClr val="bg1"/>
                                      </p:to>
                                    </p:animClr>
                                    <p:set>
                                      <p:cBhvr>
                                        <p:cTn id="28" dur="250" autoRev="1" fill="remove"/>
                                        <p:tgtEl>
                                          <p:spTgt spid="2">
                                            <p:graphicEl>
                                              <a:dgm id="{4E250983-9B2F-4486-ADFA-21D6A916A5D8}"/>
                                            </p:graphicEl>
                                          </p:spTgt>
                                        </p:tgtEl>
                                        <p:attrNameLst>
                                          <p:attrName>fill.type</p:attrName>
                                        </p:attrNameLst>
                                      </p:cBhvr>
                                      <p:to>
                                        <p:strVal val="solid"/>
                                      </p:to>
                                    </p:set>
                                    <p:set>
                                      <p:cBhvr>
                                        <p:cTn id="29" dur="250" autoRev="1" fill="remove"/>
                                        <p:tgtEl>
                                          <p:spTgt spid="2">
                                            <p:graphicEl>
                                              <a:dgm id="{4E250983-9B2F-4486-ADFA-21D6A916A5D8}"/>
                                            </p:graphicEl>
                                          </p:spTgt>
                                        </p:tgtEl>
                                        <p:attrNameLst>
                                          <p:attrName>fill.on</p:attrName>
                                        </p:attrNameLst>
                                      </p:cBhvr>
                                      <p:to>
                                        <p:strVal val="true"/>
                                      </p:to>
                                    </p:set>
                                  </p:childTnLst>
                                </p:cTn>
                              </p:par>
                              <p:par>
                                <p:cTn id="30" presetID="27" presetClass="emph" presetSubtype="0" fill="remove" grpId="0" nodeType="withEffect">
                                  <p:stCondLst>
                                    <p:cond delay="0"/>
                                  </p:stCondLst>
                                  <p:childTnLst>
                                    <p:animClr clrSpc="rgb" dir="cw">
                                      <p:cBhvr override="childStyle">
                                        <p:cTn id="31" dur="250" autoRev="1" fill="remove"/>
                                        <p:tgtEl>
                                          <p:spTgt spid="2">
                                            <p:graphicEl>
                                              <a:dgm id="{E482F986-AC7A-424B-938F-9D0CA62623B6}"/>
                                            </p:graphicEl>
                                          </p:spTgt>
                                        </p:tgtEl>
                                        <p:attrNameLst>
                                          <p:attrName>style.color</p:attrName>
                                        </p:attrNameLst>
                                      </p:cBhvr>
                                      <p:to>
                                        <a:schemeClr val="bg1"/>
                                      </p:to>
                                    </p:animClr>
                                    <p:animClr clrSpc="rgb" dir="cw">
                                      <p:cBhvr>
                                        <p:cTn id="32" dur="250" autoRev="1" fill="remove"/>
                                        <p:tgtEl>
                                          <p:spTgt spid="2">
                                            <p:graphicEl>
                                              <a:dgm id="{E482F986-AC7A-424B-938F-9D0CA62623B6}"/>
                                            </p:graphicEl>
                                          </p:spTgt>
                                        </p:tgtEl>
                                        <p:attrNameLst>
                                          <p:attrName>fillcolor</p:attrName>
                                        </p:attrNameLst>
                                      </p:cBhvr>
                                      <p:to>
                                        <a:schemeClr val="bg1"/>
                                      </p:to>
                                    </p:animClr>
                                    <p:set>
                                      <p:cBhvr>
                                        <p:cTn id="33" dur="250" autoRev="1" fill="remove"/>
                                        <p:tgtEl>
                                          <p:spTgt spid="2">
                                            <p:graphicEl>
                                              <a:dgm id="{E482F986-AC7A-424B-938F-9D0CA62623B6}"/>
                                            </p:graphicEl>
                                          </p:spTgt>
                                        </p:tgtEl>
                                        <p:attrNameLst>
                                          <p:attrName>fill.type</p:attrName>
                                        </p:attrNameLst>
                                      </p:cBhvr>
                                      <p:to>
                                        <p:strVal val="solid"/>
                                      </p:to>
                                    </p:set>
                                    <p:set>
                                      <p:cBhvr>
                                        <p:cTn id="34" dur="250" autoRev="1" fill="remove"/>
                                        <p:tgtEl>
                                          <p:spTgt spid="2">
                                            <p:graphicEl>
                                              <a:dgm id="{E482F986-AC7A-424B-938F-9D0CA62623B6}"/>
                                            </p:graphicEl>
                                          </p:spTgt>
                                        </p:tgtEl>
                                        <p:attrNameLst>
                                          <p:attrName>fill.on</p:attrName>
                                        </p:attrNameLst>
                                      </p:cBhvr>
                                      <p:to>
                                        <p:strVal val="true"/>
                                      </p:to>
                                    </p:set>
                                  </p:childTnLst>
                                </p:cTn>
                              </p:par>
                              <p:par>
                                <p:cTn id="35" presetID="27" presetClass="emph" presetSubtype="0" fill="remove" grpId="0" nodeType="withEffect">
                                  <p:stCondLst>
                                    <p:cond delay="0"/>
                                  </p:stCondLst>
                                  <p:childTnLst>
                                    <p:animClr clrSpc="rgb" dir="cw">
                                      <p:cBhvr override="childStyle">
                                        <p:cTn id="36" dur="250" autoRev="1" fill="remove"/>
                                        <p:tgtEl>
                                          <p:spTgt spid="2">
                                            <p:graphicEl>
                                              <a:dgm id="{6151CB5B-CB06-4297-94B6-F3F6DF2F9170}"/>
                                            </p:graphicEl>
                                          </p:spTgt>
                                        </p:tgtEl>
                                        <p:attrNameLst>
                                          <p:attrName>style.color</p:attrName>
                                        </p:attrNameLst>
                                      </p:cBhvr>
                                      <p:to>
                                        <a:schemeClr val="bg1"/>
                                      </p:to>
                                    </p:animClr>
                                    <p:animClr clrSpc="rgb" dir="cw">
                                      <p:cBhvr>
                                        <p:cTn id="37" dur="250" autoRev="1" fill="remove"/>
                                        <p:tgtEl>
                                          <p:spTgt spid="2">
                                            <p:graphicEl>
                                              <a:dgm id="{6151CB5B-CB06-4297-94B6-F3F6DF2F9170}"/>
                                            </p:graphicEl>
                                          </p:spTgt>
                                        </p:tgtEl>
                                        <p:attrNameLst>
                                          <p:attrName>fillcolor</p:attrName>
                                        </p:attrNameLst>
                                      </p:cBhvr>
                                      <p:to>
                                        <a:schemeClr val="bg1"/>
                                      </p:to>
                                    </p:animClr>
                                    <p:set>
                                      <p:cBhvr>
                                        <p:cTn id="38" dur="250" autoRev="1" fill="remove"/>
                                        <p:tgtEl>
                                          <p:spTgt spid="2">
                                            <p:graphicEl>
                                              <a:dgm id="{6151CB5B-CB06-4297-94B6-F3F6DF2F9170}"/>
                                            </p:graphicEl>
                                          </p:spTgt>
                                        </p:tgtEl>
                                        <p:attrNameLst>
                                          <p:attrName>fill.type</p:attrName>
                                        </p:attrNameLst>
                                      </p:cBhvr>
                                      <p:to>
                                        <p:strVal val="solid"/>
                                      </p:to>
                                    </p:set>
                                    <p:set>
                                      <p:cBhvr>
                                        <p:cTn id="39" dur="250" autoRev="1" fill="remove"/>
                                        <p:tgtEl>
                                          <p:spTgt spid="2">
                                            <p:graphicEl>
                                              <a:dgm id="{6151CB5B-CB06-4297-94B6-F3F6DF2F9170}"/>
                                            </p:graphicEl>
                                          </p:spTgt>
                                        </p:tgtEl>
                                        <p:attrNameLst>
                                          <p:attrName>fill.on</p:attrName>
                                        </p:attrNameLst>
                                      </p:cBhvr>
                                      <p:to>
                                        <p:strVal val="true"/>
                                      </p:to>
                                    </p:set>
                                  </p:childTnLst>
                                </p:cTn>
                              </p:par>
                              <p:par>
                                <p:cTn id="40" presetID="27" presetClass="emph" presetSubtype="0" fill="remove" grpId="0" nodeType="withEffect">
                                  <p:stCondLst>
                                    <p:cond delay="0"/>
                                  </p:stCondLst>
                                  <p:childTnLst>
                                    <p:animClr clrSpc="rgb" dir="cw">
                                      <p:cBhvr override="childStyle">
                                        <p:cTn id="41" dur="250" autoRev="1" fill="remove"/>
                                        <p:tgtEl>
                                          <p:spTgt spid="2">
                                            <p:graphicEl>
                                              <a:dgm id="{71891556-5004-4B07-8869-6237F9A92FDC}"/>
                                            </p:graphicEl>
                                          </p:spTgt>
                                        </p:tgtEl>
                                        <p:attrNameLst>
                                          <p:attrName>style.color</p:attrName>
                                        </p:attrNameLst>
                                      </p:cBhvr>
                                      <p:to>
                                        <a:schemeClr val="bg1"/>
                                      </p:to>
                                    </p:animClr>
                                    <p:animClr clrSpc="rgb" dir="cw">
                                      <p:cBhvr>
                                        <p:cTn id="42" dur="250" autoRev="1" fill="remove"/>
                                        <p:tgtEl>
                                          <p:spTgt spid="2">
                                            <p:graphicEl>
                                              <a:dgm id="{71891556-5004-4B07-8869-6237F9A92FDC}"/>
                                            </p:graphicEl>
                                          </p:spTgt>
                                        </p:tgtEl>
                                        <p:attrNameLst>
                                          <p:attrName>fillcolor</p:attrName>
                                        </p:attrNameLst>
                                      </p:cBhvr>
                                      <p:to>
                                        <a:schemeClr val="bg1"/>
                                      </p:to>
                                    </p:animClr>
                                    <p:set>
                                      <p:cBhvr>
                                        <p:cTn id="43" dur="250" autoRev="1" fill="remove"/>
                                        <p:tgtEl>
                                          <p:spTgt spid="2">
                                            <p:graphicEl>
                                              <a:dgm id="{71891556-5004-4B07-8869-6237F9A92FDC}"/>
                                            </p:graphicEl>
                                          </p:spTgt>
                                        </p:tgtEl>
                                        <p:attrNameLst>
                                          <p:attrName>fill.type</p:attrName>
                                        </p:attrNameLst>
                                      </p:cBhvr>
                                      <p:to>
                                        <p:strVal val="solid"/>
                                      </p:to>
                                    </p:set>
                                    <p:set>
                                      <p:cBhvr>
                                        <p:cTn id="44" dur="250" autoRev="1" fill="remove"/>
                                        <p:tgtEl>
                                          <p:spTgt spid="2">
                                            <p:graphicEl>
                                              <a:dgm id="{71891556-5004-4B07-8869-6237F9A92FDC}"/>
                                            </p:graphicEl>
                                          </p:spTgt>
                                        </p:tgtEl>
                                        <p:attrNameLst>
                                          <p:attrName>fill.on</p:attrName>
                                        </p:attrNameLst>
                                      </p:cBhvr>
                                      <p:to>
                                        <p:strVal val="true"/>
                                      </p:to>
                                    </p:set>
                                  </p:childTnLst>
                                </p:cTn>
                              </p:par>
                              <p:par>
                                <p:cTn id="45" presetID="27" presetClass="emph" presetSubtype="0" fill="remove" grpId="0" nodeType="withEffect">
                                  <p:stCondLst>
                                    <p:cond delay="0"/>
                                  </p:stCondLst>
                                  <p:childTnLst>
                                    <p:animClr clrSpc="rgb" dir="cw">
                                      <p:cBhvr override="childStyle">
                                        <p:cTn id="46" dur="250" autoRev="1" fill="remove"/>
                                        <p:tgtEl>
                                          <p:spTgt spid="2">
                                            <p:graphicEl>
                                              <a:dgm id="{A1177DAA-779F-4615-9CC8-DF11B5CD9C14}"/>
                                            </p:graphicEl>
                                          </p:spTgt>
                                        </p:tgtEl>
                                        <p:attrNameLst>
                                          <p:attrName>style.color</p:attrName>
                                        </p:attrNameLst>
                                      </p:cBhvr>
                                      <p:to>
                                        <a:schemeClr val="bg1"/>
                                      </p:to>
                                    </p:animClr>
                                    <p:animClr clrSpc="rgb" dir="cw">
                                      <p:cBhvr>
                                        <p:cTn id="47" dur="250" autoRev="1" fill="remove"/>
                                        <p:tgtEl>
                                          <p:spTgt spid="2">
                                            <p:graphicEl>
                                              <a:dgm id="{A1177DAA-779F-4615-9CC8-DF11B5CD9C14}"/>
                                            </p:graphicEl>
                                          </p:spTgt>
                                        </p:tgtEl>
                                        <p:attrNameLst>
                                          <p:attrName>fillcolor</p:attrName>
                                        </p:attrNameLst>
                                      </p:cBhvr>
                                      <p:to>
                                        <a:schemeClr val="bg1"/>
                                      </p:to>
                                    </p:animClr>
                                    <p:set>
                                      <p:cBhvr>
                                        <p:cTn id="48" dur="250" autoRev="1" fill="remove"/>
                                        <p:tgtEl>
                                          <p:spTgt spid="2">
                                            <p:graphicEl>
                                              <a:dgm id="{A1177DAA-779F-4615-9CC8-DF11B5CD9C14}"/>
                                            </p:graphicEl>
                                          </p:spTgt>
                                        </p:tgtEl>
                                        <p:attrNameLst>
                                          <p:attrName>fill.type</p:attrName>
                                        </p:attrNameLst>
                                      </p:cBhvr>
                                      <p:to>
                                        <p:strVal val="solid"/>
                                      </p:to>
                                    </p:set>
                                    <p:set>
                                      <p:cBhvr>
                                        <p:cTn id="49" dur="250" autoRev="1" fill="remove"/>
                                        <p:tgtEl>
                                          <p:spTgt spid="2">
                                            <p:graphicEl>
                                              <a:dgm id="{A1177DAA-779F-4615-9CC8-DF11B5CD9C14}"/>
                                            </p:graphicEl>
                                          </p:spTgt>
                                        </p:tgtEl>
                                        <p:attrNameLst>
                                          <p:attrName>fill.on</p:attrName>
                                        </p:attrNameLst>
                                      </p:cBhvr>
                                      <p:to>
                                        <p:strVal val="true"/>
                                      </p:to>
                                    </p:set>
                                  </p:childTnLst>
                                </p:cTn>
                              </p:par>
                              <p:par>
                                <p:cTn id="50" presetID="27" presetClass="emph" presetSubtype="0" fill="remove" grpId="0" nodeType="withEffect">
                                  <p:stCondLst>
                                    <p:cond delay="0"/>
                                  </p:stCondLst>
                                  <p:childTnLst>
                                    <p:animClr clrSpc="rgb" dir="cw">
                                      <p:cBhvr override="childStyle">
                                        <p:cTn id="51" dur="250" autoRev="1" fill="remove"/>
                                        <p:tgtEl>
                                          <p:spTgt spid="2">
                                            <p:graphicEl>
                                              <a:dgm id="{227CBAEE-6D32-431D-823A-7E3138B7BFA1}"/>
                                            </p:graphicEl>
                                          </p:spTgt>
                                        </p:tgtEl>
                                        <p:attrNameLst>
                                          <p:attrName>style.color</p:attrName>
                                        </p:attrNameLst>
                                      </p:cBhvr>
                                      <p:to>
                                        <a:schemeClr val="bg1"/>
                                      </p:to>
                                    </p:animClr>
                                    <p:animClr clrSpc="rgb" dir="cw">
                                      <p:cBhvr>
                                        <p:cTn id="52" dur="250" autoRev="1" fill="remove"/>
                                        <p:tgtEl>
                                          <p:spTgt spid="2">
                                            <p:graphicEl>
                                              <a:dgm id="{227CBAEE-6D32-431D-823A-7E3138B7BFA1}"/>
                                            </p:graphicEl>
                                          </p:spTgt>
                                        </p:tgtEl>
                                        <p:attrNameLst>
                                          <p:attrName>fillcolor</p:attrName>
                                        </p:attrNameLst>
                                      </p:cBhvr>
                                      <p:to>
                                        <a:schemeClr val="bg1"/>
                                      </p:to>
                                    </p:animClr>
                                    <p:set>
                                      <p:cBhvr>
                                        <p:cTn id="53" dur="250" autoRev="1" fill="remove"/>
                                        <p:tgtEl>
                                          <p:spTgt spid="2">
                                            <p:graphicEl>
                                              <a:dgm id="{227CBAEE-6D32-431D-823A-7E3138B7BFA1}"/>
                                            </p:graphicEl>
                                          </p:spTgt>
                                        </p:tgtEl>
                                        <p:attrNameLst>
                                          <p:attrName>fill.type</p:attrName>
                                        </p:attrNameLst>
                                      </p:cBhvr>
                                      <p:to>
                                        <p:strVal val="solid"/>
                                      </p:to>
                                    </p:set>
                                    <p:set>
                                      <p:cBhvr>
                                        <p:cTn id="54" dur="250" autoRev="1" fill="remove"/>
                                        <p:tgtEl>
                                          <p:spTgt spid="2">
                                            <p:graphicEl>
                                              <a:dgm id="{227CBAEE-6D32-431D-823A-7E3138B7BFA1}"/>
                                            </p:graphicEl>
                                          </p:spTgt>
                                        </p:tgtEl>
                                        <p:attrNameLst>
                                          <p:attrName>fill.on</p:attrName>
                                        </p:attrNameLst>
                                      </p:cBhvr>
                                      <p:to>
                                        <p:strVal val="true"/>
                                      </p:to>
                                    </p:set>
                                  </p:childTnLst>
                                </p:cTn>
                              </p:par>
                              <p:par>
                                <p:cTn id="55" presetID="27" presetClass="emph" presetSubtype="0" fill="remove" grpId="0" nodeType="withEffect">
                                  <p:stCondLst>
                                    <p:cond delay="0"/>
                                  </p:stCondLst>
                                  <p:childTnLst>
                                    <p:animClr clrSpc="rgb" dir="cw">
                                      <p:cBhvr override="childStyle">
                                        <p:cTn id="56" dur="250" autoRev="1" fill="remove"/>
                                        <p:tgtEl>
                                          <p:spTgt spid="2">
                                            <p:graphicEl>
                                              <a:dgm id="{134B3DE5-A2CC-4A23-9442-C1203061BC76}"/>
                                            </p:graphicEl>
                                          </p:spTgt>
                                        </p:tgtEl>
                                        <p:attrNameLst>
                                          <p:attrName>style.color</p:attrName>
                                        </p:attrNameLst>
                                      </p:cBhvr>
                                      <p:to>
                                        <a:schemeClr val="bg1"/>
                                      </p:to>
                                    </p:animClr>
                                    <p:animClr clrSpc="rgb" dir="cw">
                                      <p:cBhvr>
                                        <p:cTn id="57" dur="250" autoRev="1" fill="remove"/>
                                        <p:tgtEl>
                                          <p:spTgt spid="2">
                                            <p:graphicEl>
                                              <a:dgm id="{134B3DE5-A2CC-4A23-9442-C1203061BC76}"/>
                                            </p:graphicEl>
                                          </p:spTgt>
                                        </p:tgtEl>
                                        <p:attrNameLst>
                                          <p:attrName>fillcolor</p:attrName>
                                        </p:attrNameLst>
                                      </p:cBhvr>
                                      <p:to>
                                        <a:schemeClr val="bg1"/>
                                      </p:to>
                                    </p:animClr>
                                    <p:set>
                                      <p:cBhvr>
                                        <p:cTn id="58" dur="250" autoRev="1" fill="remove"/>
                                        <p:tgtEl>
                                          <p:spTgt spid="2">
                                            <p:graphicEl>
                                              <a:dgm id="{134B3DE5-A2CC-4A23-9442-C1203061BC76}"/>
                                            </p:graphicEl>
                                          </p:spTgt>
                                        </p:tgtEl>
                                        <p:attrNameLst>
                                          <p:attrName>fill.type</p:attrName>
                                        </p:attrNameLst>
                                      </p:cBhvr>
                                      <p:to>
                                        <p:strVal val="solid"/>
                                      </p:to>
                                    </p:set>
                                    <p:set>
                                      <p:cBhvr>
                                        <p:cTn id="59" dur="250" autoRev="1" fill="remove"/>
                                        <p:tgtEl>
                                          <p:spTgt spid="2">
                                            <p:graphicEl>
                                              <a:dgm id="{134B3DE5-A2CC-4A23-9442-C1203061BC76}"/>
                                            </p:graphicEl>
                                          </p:spTgt>
                                        </p:tgtEl>
                                        <p:attrNameLst>
                                          <p:attrName>fill.on</p:attrName>
                                        </p:attrNameLst>
                                      </p:cBhvr>
                                      <p:to>
                                        <p:strVal val="true"/>
                                      </p:to>
                                    </p:set>
                                  </p:childTnLst>
                                </p:cTn>
                              </p:par>
                              <p:par>
                                <p:cTn id="60" presetID="27" presetClass="emph" presetSubtype="0" fill="remove" grpId="0" nodeType="withEffect">
                                  <p:stCondLst>
                                    <p:cond delay="0"/>
                                  </p:stCondLst>
                                  <p:childTnLst>
                                    <p:animClr clrSpc="rgb" dir="cw">
                                      <p:cBhvr override="childStyle">
                                        <p:cTn id="61" dur="250" autoRev="1" fill="remove"/>
                                        <p:tgtEl>
                                          <p:spTgt spid="2">
                                            <p:graphicEl>
                                              <a:dgm id="{591175D6-8D58-422F-98C1-7C0F1D4FD9FF}"/>
                                            </p:graphicEl>
                                          </p:spTgt>
                                        </p:tgtEl>
                                        <p:attrNameLst>
                                          <p:attrName>style.color</p:attrName>
                                        </p:attrNameLst>
                                      </p:cBhvr>
                                      <p:to>
                                        <a:schemeClr val="bg1"/>
                                      </p:to>
                                    </p:animClr>
                                    <p:animClr clrSpc="rgb" dir="cw">
                                      <p:cBhvr>
                                        <p:cTn id="62" dur="250" autoRev="1" fill="remove"/>
                                        <p:tgtEl>
                                          <p:spTgt spid="2">
                                            <p:graphicEl>
                                              <a:dgm id="{591175D6-8D58-422F-98C1-7C0F1D4FD9FF}"/>
                                            </p:graphicEl>
                                          </p:spTgt>
                                        </p:tgtEl>
                                        <p:attrNameLst>
                                          <p:attrName>fillcolor</p:attrName>
                                        </p:attrNameLst>
                                      </p:cBhvr>
                                      <p:to>
                                        <a:schemeClr val="bg1"/>
                                      </p:to>
                                    </p:animClr>
                                    <p:set>
                                      <p:cBhvr>
                                        <p:cTn id="63" dur="250" autoRev="1" fill="remove"/>
                                        <p:tgtEl>
                                          <p:spTgt spid="2">
                                            <p:graphicEl>
                                              <a:dgm id="{591175D6-8D58-422F-98C1-7C0F1D4FD9FF}"/>
                                            </p:graphicEl>
                                          </p:spTgt>
                                        </p:tgtEl>
                                        <p:attrNameLst>
                                          <p:attrName>fill.type</p:attrName>
                                        </p:attrNameLst>
                                      </p:cBhvr>
                                      <p:to>
                                        <p:strVal val="solid"/>
                                      </p:to>
                                    </p:set>
                                    <p:set>
                                      <p:cBhvr>
                                        <p:cTn id="64" dur="250" autoRev="1" fill="remove"/>
                                        <p:tgtEl>
                                          <p:spTgt spid="2">
                                            <p:graphicEl>
                                              <a:dgm id="{591175D6-8D58-422F-98C1-7C0F1D4FD9FF}"/>
                                            </p:graphicEl>
                                          </p:spTgt>
                                        </p:tgtEl>
                                        <p:attrNameLst>
                                          <p:attrName>fill.on</p:attrName>
                                        </p:attrNameLst>
                                      </p:cBhvr>
                                      <p:to>
                                        <p:strVal val="true"/>
                                      </p:to>
                                    </p:set>
                                  </p:childTnLst>
                                </p:cTn>
                              </p:par>
                              <p:par>
                                <p:cTn id="65" presetID="27" presetClass="emph" presetSubtype="0" fill="remove" grpId="0" nodeType="withEffect">
                                  <p:stCondLst>
                                    <p:cond delay="0"/>
                                  </p:stCondLst>
                                  <p:childTnLst>
                                    <p:animClr clrSpc="rgb" dir="cw">
                                      <p:cBhvr override="childStyle">
                                        <p:cTn id="66" dur="250" autoRev="1" fill="remove"/>
                                        <p:tgtEl>
                                          <p:spTgt spid="2">
                                            <p:graphicEl>
                                              <a:dgm id="{100AA5BC-E6AF-47CD-9798-A53A9D277D2B}"/>
                                            </p:graphicEl>
                                          </p:spTgt>
                                        </p:tgtEl>
                                        <p:attrNameLst>
                                          <p:attrName>style.color</p:attrName>
                                        </p:attrNameLst>
                                      </p:cBhvr>
                                      <p:to>
                                        <a:schemeClr val="bg1"/>
                                      </p:to>
                                    </p:animClr>
                                    <p:animClr clrSpc="rgb" dir="cw">
                                      <p:cBhvr>
                                        <p:cTn id="67" dur="250" autoRev="1" fill="remove"/>
                                        <p:tgtEl>
                                          <p:spTgt spid="2">
                                            <p:graphicEl>
                                              <a:dgm id="{100AA5BC-E6AF-47CD-9798-A53A9D277D2B}"/>
                                            </p:graphicEl>
                                          </p:spTgt>
                                        </p:tgtEl>
                                        <p:attrNameLst>
                                          <p:attrName>fillcolor</p:attrName>
                                        </p:attrNameLst>
                                      </p:cBhvr>
                                      <p:to>
                                        <a:schemeClr val="bg1"/>
                                      </p:to>
                                    </p:animClr>
                                    <p:set>
                                      <p:cBhvr>
                                        <p:cTn id="68" dur="250" autoRev="1" fill="remove"/>
                                        <p:tgtEl>
                                          <p:spTgt spid="2">
                                            <p:graphicEl>
                                              <a:dgm id="{100AA5BC-E6AF-47CD-9798-A53A9D277D2B}"/>
                                            </p:graphicEl>
                                          </p:spTgt>
                                        </p:tgtEl>
                                        <p:attrNameLst>
                                          <p:attrName>fill.type</p:attrName>
                                        </p:attrNameLst>
                                      </p:cBhvr>
                                      <p:to>
                                        <p:strVal val="solid"/>
                                      </p:to>
                                    </p:set>
                                    <p:set>
                                      <p:cBhvr>
                                        <p:cTn id="69" dur="250" autoRev="1" fill="remove"/>
                                        <p:tgtEl>
                                          <p:spTgt spid="2">
                                            <p:graphicEl>
                                              <a:dgm id="{100AA5BC-E6AF-47CD-9798-A53A9D277D2B}"/>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64000"/>
          </a:schemeClr>
        </a:solidFill>
        <a:effectLst/>
      </p:bgPr>
    </p:bg>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208344" y="92597"/>
            <a:ext cx="11678855" cy="6585995"/>
          </a:xfrm>
          <a:ln>
            <a:solidFill>
              <a:schemeClr val="tx1"/>
            </a:solidFill>
            <a:prstDash val="sysDot"/>
          </a:ln>
        </p:spPr>
        <p:txBody>
          <a:bodyPr/>
          <a:lstStyle/>
          <a:p>
            <a:pPr marL="0" indent="0" algn="just" eaLnBrk="1" hangingPunct="1">
              <a:lnSpc>
                <a:spcPct val="110000"/>
              </a:lnSpc>
              <a:buClr>
                <a:srgbClr val="FF0000"/>
              </a:buClr>
              <a:buNone/>
            </a:pPr>
            <a:r>
              <a:rPr lang="en-US" sz="4800">
                <a:solidFill>
                  <a:srgbClr val="2A0FCB"/>
                </a:solidFill>
              </a:rPr>
              <a:t> </a:t>
            </a:r>
          </a:p>
        </p:txBody>
      </p:sp>
      <p:sp>
        <p:nvSpPr>
          <p:cNvPr id="2" name="Rectangle: Rounded Corners 1">
            <a:extLst>
              <a:ext uri="{FF2B5EF4-FFF2-40B4-BE49-F238E27FC236}">
                <a16:creationId xmlns:a16="http://schemas.microsoft.com/office/drawing/2014/main" id="{829596D9-1A57-47A9-B4CE-4248A8026459}"/>
              </a:ext>
            </a:extLst>
          </p:cNvPr>
          <p:cNvSpPr/>
          <p:nvPr/>
        </p:nvSpPr>
        <p:spPr>
          <a:xfrm>
            <a:off x="1238482" y="1510292"/>
            <a:ext cx="1921397" cy="120974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b="1">
                <a:solidFill>
                  <a:srgbClr val="FF0000"/>
                </a:solidFill>
              </a:rPr>
              <a:t>TẠI </a:t>
            </a:r>
          </a:p>
          <a:p>
            <a:pPr algn="ctr"/>
            <a:r>
              <a:rPr lang="en-US" sz="1800" b="1">
                <a:solidFill>
                  <a:srgbClr val="FF0000"/>
                </a:solidFill>
              </a:rPr>
              <a:t>PHÁP </a:t>
            </a:r>
          </a:p>
          <a:p>
            <a:pPr algn="ctr"/>
            <a:r>
              <a:rPr lang="en-US" sz="1800" b="1">
                <a:solidFill>
                  <a:srgbClr val="FF0000"/>
                </a:solidFill>
              </a:rPr>
              <a:t>1921-1923</a:t>
            </a:r>
          </a:p>
          <a:p>
            <a:pPr algn="ctr"/>
            <a:endParaRPr lang="en-US"/>
          </a:p>
        </p:txBody>
      </p:sp>
      <p:sp>
        <p:nvSpPr>
          <p:cNvPr id="3" name="Rectangle: Rounded Corners 2">
            <a:extLst>
              <a:ext uri="{FF2B5EF4-FFF2-40B4-BE49-F238E27FC236}">
                <a16:creationId xmlns:a16="http://schemas.microsoft.com/office/drawing/2014/main" id="{7D0FF223-45F3-8BAF-3D87-66FE9307F59C}"/>
              </a:ext>
            </a:extLst>
          </p:cNvPr>
          <p:cNvSpPr/>
          <p:nvPr/>
        </p:nvSpPr>
        <p:spPr>
          <a:xfrm>
            <a:off x="3842785" y="1510293"/>
            <a:ext cx="1921397" cy="120974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b="1">
                <a:solidFill>
                  <a:srgbClr val="FF0000"/>
                </a:solidFill>
              </a:rPr>
              <a:t>TẠI</a:t>
            </a:r>
          </a:p>
          <a:p>
            <a:pPr algn="ctr"/>
            <a:r>
              <a:rPr lang="en-US" sz="1800" b="1">
                <a:solidFill>
                  <a:srgbClr val="FF0000"/>
                </a:solidFill>
              </a:rPr>
              <a:t> LIÊN XÔ </a:t>
            </a:r>
          </a:p>
          <a:p>
            <a:pPr algn="ctr"/>
            <a:r>
              <a:rPr lang="en-US" sz="1800" b="1">
                <a:solidFill>
                  <a:srgbClr val="FF0000"/>
                </a:solidFill>
              </a:rPr>
              <a:t>1923-1924</a:t>
            </a:r>
          </a:p>
          <a:p>
            <a:pPr algn="ctr"/>
            <a:endParaRPr lang="en-US"/>
          </a:p>
        </p:txBody>
      </p:sp>
      <p:sp>
        <p:nvSpPr>
          <p:cNvPr id="4" name="Rectangle: Rounded Corners 3">
            <a:extLst>
              <a:ext uri="{FF2B5EF4-FFF2-40B4-BE49-F238E27FC236}">
                <a16:creationId xmlns:a16="http://schemas.microsoft.com/office/drawing/2014/main" id="{95D1F341-1EBD-D308-3943-4BC8FA214900}"/>
              </a:ext>
            </a:extLst>
          </p:cNvPr>
          <p:cNvSpPr/>
          <p:nvPr/>
        </p:nvSpPr>
        <p:spPr>
          <a:xfrm>
            <a:off x="6447088" y="1510293"/>
            <a:ext cx="1921397" cy="120974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b="1">
                <a:solidFill>
                  <a:srgbClr val="FF0000"/>
                </a:solidFill>
              </a:rPr>
              <a:t>TẠI </a:t>
            </a:r>
          </a:p>
          <a:p>
            <a:pPr algn="ctr"/>
            <a:r>
              <a:rPr lang="en-US" sz="1800" b="1">
                <a:solidFill>
                  <a:srgbClr val="FF0000"/>
                </a:solidFill>
              </a:rPr>
              <a:t>TRUNG QUỐC 1924-1930</a:t>
            </a:r>
            <a:endParaRPr lang="en-US"/>
          </a:p>
        </p:txBody>
      </p:sp>
      <p:sp>
        <p:nvSpPr>
          <p:cNvPr id="5" name="Rectangle: Rounded Corners 4">
            <a:extLst>
              <a:ext uri="{FF2B5EF4-FFF2-40B4-BE49-F238E27FC236}">
                <a16:creationId xmlns:a16="http://schemas.microsoft.com/office/drawing/2014/main" id="{6542E54D-ABB8-B383-F220-672EFF370068}"/>
              </a:ext>
            </a:extLst>
          </p:cNvPr>
          <p:cNvSpPr/>
          <p:nvPr/>
        </p:nvSpPr>
        <p:spPr>
          <a:xfrm>
            <a:off x="9066825" y="1510294"/>
            <a:ext cx="1921397" cy="120974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b="1">
                <a:solidFill>
                  <a:srgbClr val="FF0000"/>
                </a:solidFill>
              </a:rPr>
              <a:t>TẠI</a:t>
            </a:r>
          </a:p>
          <a:p>
            <a:pPr algn="ctr"/>
            <a:r>
              <a:rPr lang="en-US" sz="1800" b="1">
                <a:solidFill>
                  <a:srgbClr val="FF0000"/>
                </a:solidFill>
              </a:rPr>
              <a:t>THÁI LAN </a:t>
            </a:r>
          </a:p>
          <a:p>
            <a:pPr algn="ctr"/>
            <a:r>
              <a:rPr lang="en-US" sz="1800" b="1">
                <a:solidFill>
                  <a:srgbClr val="FF0000"/>
                </a:solidFill>
              </a:rPr>
              <a:t>1928</a:t>
            </a:r>
            <a:endParaRPr lang="en-US"/>
          </a:p>
        </p:txBody>
      </p:sp>
      <p:sp>
        <p:nvSpPr>
          <p:cNvPr id="6" name="Rectangle: Rounded Corners 5">
            <a:extLst>
              <a:ext uri="{FF2B5EF4-FFF2-40B4-BE49-F238E27FC236}">
                <a16:creationId xmlns:a16="http://schemas.microsoft.com/office/drawing/2014/main" id="{735860F2-67AE-A26C-AC2E-FF0928CE6839}"/>
              </a:ext>
            </a:extLst>
          </p:cNvPr>
          <p:cNvSpPr/>
          <p:nvPr/>
        </p:nvSpPr>
        <p:spPr>
          <a:xfrm>
            <a:off x="908910" y="3155917"/>
            <a:ext cx="2725739" cy="3430079"/>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txBody>
          <a:bodyPr rtlCol="0" anchor="ctr"/>
          <a:lstStyle/>
          <a:p>
            <a:pPr algn="just" eaLnBrk="1" hangingPunct="1">
              <a:buClr>
                <a:srgbClr val="FF0000"/>
              </a:buClr>
              <a:buFont typeface="Wingdings" pitchFamily="2" charset="2"/>
              <a:buChar char="ü"/>
            </a:pPr>
            <a:r>
              <a:rPr lang="en-US" sz="1600">
                <a:solidFill>
                  <a:srgbClr val="2A0FCB"/>
                </a:solidFill>
              </a:rPr>
              <a:t>Hội liên hiệp thuộc địa 1923</a:t>
            </a:r>
          </a:p>
          <a:p>
            <a:pPr algn="just" eaLnBrk="1" hangingPunct="1">
              <a:buClr>
                <a:srgbClr val="FF0000"/>
              </a:buClr>
              <a:buFont typeface="Wingdings" pitchFamily="2" charset="2"/>
              <a:buChar char="ü"/>
            </a:pPr>
            <a:r>
              <a:rPr lang="en-US" sz="1600">
                <a:solidFill>
                  <a:srgbClr val="2A0FCB"/>
                </a:solidFill>
              </a:rPr>
              <a:t>Tranh cử vào Hạ Viện Pháp</a:t>
            </a:r>
          </a:p>
          <a:p>
            <a:pPr algn="just" eaLnBrk="1" hangingPunct="1">
              <a:buClr>
                <a:srgbClr val="FF0000"/>
              </a:buClr>
            </a:pPr>
            <a:r>
              <a:rPr lang="en-US" sz="1600">
                <a:solidFill>
                  <a:srgbClr val="2A0FCB"/>
                </a:solidFill>
              </a:rPr>
              <a:t>- Kinh nghiệm đấu tranh các nước trong hệ thống thuộc địa của Pháp</a:t>
            </a:r>
          </a:p>
          <a:p>
            <a:pPr algn="just" eaLnBrk="1" hangingPunct="1">
              <a:buClr>
                <a:srgbClr val="FF0000"/>
              </a:buClr>
            </a:pPr>
            <a:r>
              <a:rPr lang="en-US" sz="1600">
                <a:solidFill>
                  <a:srgbClr val="2A0FCB"/>
                </a:solidFill>
              </a:rPr>
              <a:t>- Kinh nghiệm đấu tranh của phong trào công nhân</a:t>
            </a:r>
          </a:p>
          <a:p>
            <a:pPr algn="ctr"/>
            <a:endParaRPr lang="en-US" sz="1600"/>
          </a:p>
        </p:txBody>
      </p:sp>
      <p:sp>
        <p:nvSpPr>
          <p:cNvPr id="7" name="Rectangle: Rounded Corners 6">
            <a:extLst>
              <a:ext uri="{FF2B5EF4-FFF2-40B4-BE49-F238E27FC236}">
                <a16:creationId xmlns:a16="http://schemas.microsoft.com/office/drawing/2014/main" id="{CE06B8B1-19D2-5347-4B9A-17F6230A3E15}"/>
              </a:ext>
            </a:extLst>
          </p:cNvPr>
          <p:cNvSpPr/>
          <p:nvPr/>
        </p:nvSpPr>
        <p:spPr>
          <a:xfrm>
            <a:off x="3513217" y="3155918"/>
            <a:ext cx="2725739" cy="3430079"/>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txBody>
          <a:bodyPr rtlCol="0" anchor="ctr"/>
          <a:lstStyle/>
          <a:p>
            <a:pPr algn="just" eaLnBrk="1" hangingPunct="1">
              <a:lnSpc>
                <a:spcPct val="90000"/>
              </a:lnSpc>
              <a:buClr>
                <a:srgbClr val="FF0000"/>
              </a:buClr>
              <a:buFont typeface="Wingdings" pitchFamily="2" charset="2"/>
              <a:buChar char="ü"/>
            </a:pPr>
            <a:r>
              <a:rPr lang="en-US" sz="1600">
                <a:solidFill>
                  <a:srgbClr val="2A0FCB"/>
                </a:solidFill>
              </a:rPr>
              <a:t>Học tập tại trường ĐH Phương Đông</a:t>
            </a:r>
          </a:p>
          <a:p>
            <a:pPr algn="just" eaLnBrk="1" hangingPunct="1">
              <a:lnSpc>
                <a:spcPct val="90000"/>
              </a:lnSpc>
              <a:buClr>
                <a:srgbClr val="FF0000"/>
              </a:buClr>
              <a:buFont typeface="Wingdings" pitchFamily="2" charset="2"/>
              <a:buChar char="ü"/>
            </a:pPr>
            <a:r>
              <a:rPr lang="en-US" sz="1600">
                <a:solidFill>
                  <a:srgbClr val="2A0FCB"/>
                </a:solidFill>
              </a:rPr>
              <a:t>Dự đại hội V Quốc Tế Cộng sản</a:t>
            </a:r>
          </a:p>
          <a:p>
            <a:pPr algn="just" eaLnBrk="1" hangingPunct="1">
              <a:lnSpc>
                <a:spcPct val="90000"/>
              </a:lnSpc>
              <a:buClr>
                <a:srgbClr val="FF0000"/>
              </a:buClr>
              <a:buFont typeface="Wingdings" pitchFamily="2" charset="2"/>
              <a:buChar char="ü"/>
            </a:pPr>
            <a:r>
              <a:rPr lang="en-US" sz="1600">
                <a:solidFill>
                  <a:srgbClr val="FF0000"/>
                </a:solidFill>
              </a:rPr>
              <a:t> </a:t>
            </a:r>
            <a:r>
              <a:rPr lang="en-US" sz="1600">
                <a:solidFill>
                  <a:srgbClr val="2A0FCB"/>
                </a:solidFill>
              </a:rPr>
              <a:t>Dự đại hội QT nông dân</a:t>
            </a:r>
          </a:p>
          <a:p>
            <a:pPr eaLnBrk="1" hangingPunct="1">
              <a:buClr>
                <a:srgbClr val="FF0000"/>
              </a:buClr>
            </a:pPr>
            <a:r>
              <a:rPr lang="en-US" sz="1600">
                <a:solidFill>
                  <a:srgbClr val="2A0FCB"/>
                </a:solidFill>
              </a:rPr>
              <a:t>- Học tập kinh nghiệm xây dựng CNXH ở Liên Xô</a:t>
            </a:r>
          </a:p>
          <a:p>
            <a:pPr eaLnBrk="1" hangingPunct="1">
              <a:buClr>
                <a:srgbClr val="FF0000"/>
              </a:buClr>
            </a:pPr>
            <a:r>
              <a:rPr lang="en-US" sz="1600">
                <a:solidFill>
                  <a:srgbClr val="2A0FCB"/>
                </a:solidFill>
              </a:rPr>
              <a:t>- Nghiên cứu CNMLN một cách có hệ thống</a:t>
            </a:r>
          </a:p>
          <a:p>
            <a:pPr eaLnBrk="1" hangingPunct="1">
              <a:buClr>
                <a:srgbClr val="FF0000"/>
              </a:buClr>
            </a:pPr>
            <a:r>
              <a:rPr lang="en-US" sz="1600">
                <a:solidFill>
                  <a:srgbClr val="2A0FCB"/>
                </a:solidFill>
              </a:rPr>
              <a:t>- Nghiên cứu các văn kiện của QTCS</a:t>
            </a:r>
          </a:p>
          <a:p>
            <a:pPr algn="ctr"/>
            <a:endParaRPr lang="en-US" sz="1600"/>
          </a:p>
        </p:txBody>
      </p:sp>
      <p:sp>
        <p:nvSpPr>
          <p:cNvPr id="8" name="Rectangle: Rounded Corners 7">
            <a:extLst>
              <a:ext uri="{FF2B5EF4-FFF2-40B4-BE49-F238E27FC236}">
                <a16:creationId xmlns:a16="http://schemas.microsoft.com/office/drawing/2014/main" id="{36640FB5-92C5-37DD-9690-F7D15B2CDB5D}"/>
              </a:ext>
            </a:extLst>
          </p:cNvPr>
          <p:cNvSpPr/>
          <p:nvPr/>
        </p:nvSpPr>
        <p:spPr>
          <a:xfrm>
            <a:off x="6140670" y="3155918"/>
            <a:ext cx="2725739" cy="3430079"/>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txBody>
          <a:bodyPr rtlCol="0" anchor="ctr"/>
          <a:lstStyle/>
          <a:p>
            <a:pPr algn="just" eaLnBrk="1" hangingPunct="1">
              <a:lnSpc>
                <a:spcPct val="110000"/>
              </a:lnSpc>
              <a:buClr>
                <a:srgbClr val="FF0000"/>
              </a:buClr>
              <a:buFont typeface="Wingdings" pitchFamily="2" charset="2"/>
              <a:buChar char="ü"/>
            </a:pPr>
            <a:r>
              <a:rPr lang="en-US" sz="1600">
                <a:solidFill>
                  <a:srgbClr val="2A0FCB"/>
                </a:solidFill>
              </a:rPr>
              <a:t>Thành lập hội Việt Nam Thanh Niên Cách Mạng Đồng Chí hội (6/1925)</a:t>
            </a:r>
          </a:p>
          <a:p>
            <a:pPr algn="just" eaLnBrk="1" hangingPunct="1">
              <a:lnSpc>
                <a:spcPct val="110000"/>
              </a:lnSpc>
              <a:buClr>
                <a:srgbClr val="FF0000"/>
              </a:buClr>
              <a:buFont typeface="Wingdings" pitchFamily="2" charset="2"/>
              <a:buChar char="ü"/>
            </a:pPr>
            <a:r>
              <a:rPr lang="en-US" sz="1600">
                <a:solidFill>
                  <a:srgbClr val="2A0FCB"/>
                </a:solidFill>
              </a:rPr>
              <a:t>Hội Liên Hiệp các Dân Tộc bị áp Bức tại Á Đông (1925)</a:t>
            </a:r>
          </a:p>
          <a:p>
            <a:pPr algn="just" eaLnBrk="1" hangingPunct="1">
              <a:lnSpc>
                <a:spcPct val="110000"/>
              </a:lnSpc>
              <a:buClr>
                <a:srgbClr val="FF0000"/>
              </a:buClr>
              <a:buFont typeface="Wingdings" pitchFamily="2" charset="2"/>
              <a:buChar char="ü"/>
            </a:pPr>
            <a:r>
              <a:rPr lang="en-US" sz="1600">
                <a:solidFill>
                  <a:srgbClr val="2A0FCB"/>
                </a:solidFill>
              </a:rPr>
              <a:t> Thành lập Đảng Cộng sản Việt Nam (3/2/1930)</a:t>
            </a:r>
            <a:endParaRPr lang="en-US" sz="1600" b="1">
              <a:solidFill>
                <a:srgbClr val="FF0000"/>
              </a:solidFill>
            </a:endParaRPr>
          </a:p>
          <a:p>
            <a:pPr algn="just" eaLnBrk="1" hangingPunct="1">
              <a:lnSpc>
                <a:spcPct val="110000"/>
              </a:lnSpc>
              <a:buClr>
                <a:srgbClr val="FF0000"/>
              </a:buClr>
            </a:pPr>
            <a:r>
              <a:rPr lang="en-US" sz="1600">
                <a:solidFill>
                  <a:srgbClr val="2A0FCB"/>
                </a:solidFill>
              </a:rPr>
              <a:t>- Kinh nghiệm cách mạng trung Quốc</a:t>
            </a:r>
          </a:p>
          <a:p>
            <a:pPr algn="just" eaLnBrk="1" hangingPunct="1">
              <a:lnSpc>
                <a:spcPct val="110000"/>
              </a:lnSpc>
              <a:buClr>
                <a:srgbClr val="FF0000"/>
              </a:buClr>
            </a:pPr>
            <a:r>
              <a:rPr lang="en-US" sz="1600">
                <a:solidFill>
                  <a:srgbClr val="2A0FCB"/>
                </a:solidFill>
              </a:rPr>
              <a:t>- Xây dựng cơ sở cách mạng ở Trung Quốc để đào tạo cán bộ cách mạng</a:t>
            </a:r>
            <a:endParaRPr lang="en-US" sz="1600"/>
          </a:p>
        </p:txBody>
      </p:sp>
      <p:sp>
        <p:nvSpPr>
          <p:cNvPr id="9" name="Rectangle: Rounded Corners 8">
            <a:extLst>
              <a:ext uri="{FF2B5EF4-FFF2-40B4-BE49-F238E27FC236}">
                <a16:creationId xmlns:a16="http://schemas.microsoft.com/office/drawing/2014/main" id="{B901077C-BFB3-E99B-B9D9-6412FBB2797E}"/>
              </a:ext>
            </a:extLst>
          </p:cNvPr>
          <p:cNvSpPr/>
          <p:nvPr/>
        </p:nvSpPr>
        <p:spPr>
          <a:xfrm>
            <a:off x="8760407" y="3155919"/>
            <a:ext cx="2725739" cy="3430079"/>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rgbClr val="2A0FCB"/>
                </a:solidFill>
              </a:rPr>
              <a:t>Tổ chức Việt Kiều vào trong Hội Thân Ái</a:t>
            </a:r>
          </a:p>
          <a:p>
            <a:pPr algn="ctr"/>
            <a:endParaRPr lang="en-US" sz="1600"/>
          </a:p>
        </p:txBody>
      </p:sp>
      <p:sp>
        <p:nvSpPr>
          <p:cNvPr id="10" name="Oval 9">
            <a:extLst>
              <a:ext uri="{FF2B5EF4-FFF2-40B4-BE49-F238E27FC236}">
                <a16:creationId xmlns:a16="http://schemas.microsoft.com/office/drawing/2014/main" id="{E30A81D8-0377-72DF-294E-88CD03CBB680}"/>
              </a:ext>
            </a:extLst>
          </p:cNvPr>
          <p:cNvSpPr/>
          <p:nvPr/>
        </p:nvSpPr>
        <p:spPr>
          <a:xfrm>
            <a:off x="1985657" y="2645865"/>
            <a:ext cx="497118" cy="518727"/>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7859A61-D76B-25B9-37A6-217BFF87D7FC}"/>
              </a:ext>
            </a:extLst>
          </p:cNvPr>
          <p:cNvSpPr/>
          <p:nvPr/>
        </p:nvSpPr>
        <p:spPr>
          <a:xfrm>
            <a:off x="4605394" y="2646943"/>
            <a:ext cx="497118" cy="518727"/>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1ED5791-859C-BE54-6A21-DD4C12073242}"/>
              </a:ext>
            </a:extLst>
          </p:cNvPr>
          <p:cNvSpPr/>
          <p:nvPr/>
        </p:nvSpPr>
        <p:spPr>
          <a:xfrm>
            <a:off x="7163298" y="2637192"/>
            <a:ext cx="497118" cy="518727"/>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27A8796-2730-1D35-8341-350E00EBBCF4}"/>
              </a:ext>
            </a:extLst>
          </p:cNvPr>
          <p:cNvSpPr/>
          <p:nvPr/>
        </p:nvSpPr>
        <p:spPr>
          <a:xfrm>
            <a:off x="9927718" y="2650785"/>
            <a:ext cx="497118" cy="518727"/>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6D709A-001B-6876-CAEA-44DFE007665C}"/>
              </a:ext>
            </a:extLst>
          </p:cNvPr>
          <p:cNvSpPr txBox="1"/>
          <p:nvPr/>
        </p:nvSpPr>
        <p:spPr>
          <a:xfrm>
            <a:off x="814074" y="317214"/>
            <a:ext cx="8252751" cy="816121"/>
          </a:xfrm>
          <a:prstGeom prst="rect">
            <a:avLst/>
          </a:prstGeom>
          <a:noFill/>
        </p:spPr>
        <p:txBody>
          <a:bodyPr wrap="square">
            <a:spAutoFit/>
          </a:bodyPr>
          <a:lstStyle/>
          <a:p>
            <a:pPr marL="0" indent="0" algn="just" eaLnBrk="1" hangingPunct="1">
              <a:lnSpc>
                <a:spcPct val="110000"/>
              </a:lnSpc>
              <a:buClr>
                <a:srgbClr val="FF0000"/>
              </a:buClr>
              <a:buNone/>
            </a:pPr>
            <a:r>
              <a:rPr lang="en-US" sz="2200" b="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3. Thời kỳ từ ngày 31-12-1920 đến ngày 3-2-1930: </a:t>
            </a:r>
          </a:p>
          <a:p>
            <a:pPr marL="0" indent="0" algn="just" eaLnBrk="1" hangingPunct="1">
              <a:lnSpc>
                <a:spcPct val="110000"/>
              </a:lnSpc>
              <a:buClr>
                <a:srgbClr val="FF0000"/>
              </a:buClr>
              <a:buNone/>
            </a:pPr>
            <a:r>
              <a:rPr lang="en-US" sz="2200" b="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Hình thành những nội dung cơ bản tư tưởng về cách mạng Việt Nam</a:t>
            </a:r>
            <a:endParaRPr lang="en-US" sz="22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14" name="Picture 13" descr="C:\Users\QUOC HUY\Desktop\Logo_Đại_học_FPT.png">
            <a:extLst>
              <a:ext uri="{FF2B5EF4-FFF2-40B4-BE49-F238E27FC236}">
                <a16:creationId xmlns:a16="http://schemas.microsoft.com/office/drawing/2014/main" id="{48C64DCA-7451-4502-A33B-EA88F7C8BE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inVertical)">
                                      <p:cBhvr>
                                        <p:cTn id="36" dur="500"/>
                                        <p:tgtEl>
                                          <p:spTgt spid="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arn(inVertical)">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5B6D51B-B76A-020B-91A4-4373C4AF8468}"/>
              </a:ext>
            </a:extLst>
          </p:cNvPr>
          <p:cNvGrpSpPr/>
          <p:nvPr/>
        </p:nvGrpSpPr>
        <p:grpSpPr>
          <a:xfrm>
            <a:off x="426701" y="607467"/>
            <a:ext cx="9656330" cy="6011538"/>
            <a:chOff x="304920" y="1180619"/>
            <a:chExt cx="9756282" cy="5416203"/>
          </a:xfrm>
        </p:grpSpPr>
        <p:sp>
          <p:nvSpPr>
            <p:cNvPr id="2" name="Rectangle: Rounded Corners 1">
              <a:extLst>
                <a:ext uri="{FF2B5EF4-FFF2-40B4-BE49-F238E27FC236}">
                  <a16:creationId xmlns:a16="http://schemas.microsoft.com/office/drawing/2014/main" id="{230E58FA-2B40-A692-6875-5B5591370D14}"/>
                </a:ext>
              </a:extLst>
            </p:cNvPr>
            <p:cNvSpPr/>
            <p:nvPr/>
          </p:nvSpPr>
          <p:spPr>
            <a:xfrm>
              <a:off x="470221" y="1180619"/>
              <a:ext cx="9590981" cy="5214394"/>
            </a:xfrm>
            <a:prstGeom prst="roundRect">
              <a:avLst>
                <a:gd name="adj" fmla="val 14620"/>
              </a:avLst>
            </a:prstGeom>
            <a:solidFill>
              <a:schemeClr val="accent5">
                <a:lumMod val="20000"/>
                <a:lumOff val="80000"/>
                <a:alpha val="75000"/>
              </a:schemeClr>
            </a:solidFill>
            <a:ln>
              <a:noFill/>
              <a:prstDash val="sysDash"/>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6"/>
            </a:lnRef>
            <a:fillRef idx="1">
              <a:schemeClr val="lt1"/>
            </a:fillRef>
            <a:effectRef idx="0">
              <a:schemeClr val="accent6"/>
            </a:effectRef>
            <a:fontRef idx="minor">
              <a:schemeClr val="dk1"/>
            </a:fontRef>
          </p:style>
          <p:txBody>
            <a:bodyPr rtlCol="0" anchor="ctr"/>
            <a:lstStyle/>
            <a:p>
              <a:pPr marL="463550" algn="ctr"/>
              <a:endParaRPr lang="en-US" sz="2500">
                <a:solidFill>
                  <a:srgbClr val="0000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225613C2-85E9-E60A-03C2-90ED86E55C3F}"/>
                    </a:ext>
                  </a:extLst>
                </p:cNvPr>
                <p:cNvGraphicFramePr>
                  <a:graphicFrameLocks noChangeAspect="1"/>
                </p:cNvGraphicFramePr>
                <p:nvPr>
                  <p:extLst>
                    <p:ext uri="{D42A27DB-BD31-4B8C-83A1-F6EECF244321}">
                      <p14:modId xmlns:p14="http://schemas.microsoft.com/office/powerpoint/2010/main" val="2760004751"/>
                    </p:ext>
                  </p:extLst>
                </p:nvPr>
              </p:nvGraphicFramePr>
              <p:xfrm>
                <a:off x="304920" y="4166138"/>
                <a:ext cx="5196929" cy="2430684"/>
              </p:xfrm>
              <a:graphic>
                <a:graphicData uri="http://schemas.microsoft.com/office/drawing/2017/model3d">
                  <am3d:model3d r:embed="rId2">
                    <am3d:spPr>
                      <a:xfrm>
                        <a:off x="0" y="0"/>
                        <a:ext cx="5196929" cy="2430684"/>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175139" ay="43694" az="15540"/>
                      <am3d:postTrans dx="0" dy="0" dz="0"/>
                    </am3d:trans>
                    <am3d:raster rName="Office3DRenderer" rVer="16.0.8326">
                      <am3d:blip r:embed="rId3"/>
                    </am3d:raster>
                    <am3d:objViewport viewportSz="5917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225613C2-85E9-E60A-03C2-90ED86E55C3F}"/>
                    </a:ext>
                  </a:extLst>
                </p:cNvPr>
                <p:cNvPicPr>
                  <a:picLocks noGrp="1" noRot="1" noChangeAspect="1" noMove="1" noResize="1" noEditPoints="1" noAdjustHandles="1" noChangeArrowheads="1" noChangeShapeType="1" noCrop="1"/>
                </p:cNvPicPr>
                <p:nvPr/>
              </p:nvPicPr>
              <p:blipFill>
                <a:blip r:embed="rId3"/>
                <a:stretch>
                  <a:fillRect/>
                </a:stretch>
              </p:blipFill>
              <p:spPr>
                <a:xfrm>
                  <a:off x="426701" y="3921147"/>
                  <a:ext cx="5143687" cy="2697858"/>
                </a:xfrm>
                <a:prstGeom prst="rect">
                  <a:avLst/>
                </a:prstGeom>
              </p:spPr>
            </p:pic>
          </mc:Fallback>
        </mc:AlternateContent>
        <p:sp>
          <p:nvSpPr>
            <p:cNvPr id="8" name="TextBox 7">
              <a:extLst>
                <a:ext uri="{FF2B5EF4-FFF2-40B4-BE49-F238E27FC236}">
                  <a16:creationId xmlns:a16="http://schemas.microsoft.com/office/drawing/2014/main" id="{8679ADE3-C716-E7EA-6E04-26D2C8FB97A7}"/>
                </a:ext>
              </a:extLst>
            </p:cNvPr>
            <p:cNvSpPr txBox="1"/>
            <p:nvPr/>
          </p:nvSpPr>
          <p:spPr>
            <a:xfrm>
              <a:off x="3878694" y="5711112"/>
              <a:ext cx="1198378" cy="307777"/>
            </a:xfrm>
            <a:prstGeom prst="rect">
              <a:avLst/>
            </a:prstGeom>
            <a:noFill/>
          </p:spPr>
          <p:txBody>
            <a:bodyPr wrap="square" anchor="ctr">
              <a:spAutoFit/>
            </a:bodyPr>
            <a:lstStyle/>
            <a:p>
              <a:r>
                <a:rPr lang="en-US" sz="1600">
                  <a:latin typeface="NewCentury-Narrow" panose="020B0500000000000000" pitchFamily="34" charset="0"/>
                  <a:ea typeface="NewCentury-Narrow" panose="020B0500000000000000" pitchFamily="34" charset="0"/>
                  <a:cs typeface="NewCentury-Narrow" panose="020B0500000000000000" pitchFamily="34" charset="0"/>
                </a:rPr>
                <a:t>Cương lĩnh</a:t>
              </a:r>
            </a:p>
          </p:txBody>
        </p:sp>
        <p:sp>
          <p:nvSpPr>
            <p:cNvPr id="10" name="TextBox 9">
              <a:extLst>
                <a:ext uri="{FF2B5EF4-FFF2-40B4-BE49-F238E27FC236}">
                  <a16:creationId xmlns:a16="http://schemas.microsoft.com/office/drawing/2014/main" id="{4D13F650-C9E1-6360-A140-608171F599F8}"/>
                </a:ext>
              </a:extLst>
            </p:cNvPr>
            <p:cNvSpPr txBox="1"/>
            <p:nvPr/>
          </p:nvSpPr>
          <p:spPr>
            <a:xfrm rot="5043210">
              <a:off x="107883" y="5376188"/>
              <a:ext cx="1553645" cy="307777"/>
            </a:xfrm>
            <a:prstGeom prst="rect">
              <a:avLst/>
            </a:prstGeom>
            <a:noFill/>
          </p:spPr>
          <p:txBody>
            <a:bodyPr wrap="square" anchor="ctr">
              <a:spAutoFit/>
            </a:bodyPr>
            <a:lstStyle/>
            <a:p>
              <a:r>
                <a:rPr lang="en-US" sz="1400">
                  <a:latin typeface="NewCentury-Narrow" panose="020B0500000000000000" pitchFamily="34" charset="0"/>
                  <a:ea typeface="NewCentury-Narrow" panose="020B0500000000000000" pitchFamily="34" charset="0"/>
                  <a:cs typeface="NewCentury-Narrow" panose="020B0500000000000000" pitchFamily="34" charset="0"/>
                </a:rPr>
                <a:t>Đường cách mệnh</a:t>
              </a:r>
            </a:p>
          </p:txBody>
        </p:sp>
        <p:sp>
          <p:nvSpPr>
            <p:cNvPr id="12" name="TextBox 11">
              <a:extLst>
                <a:ext uri="{FF2B5EF4-FFF2-40B4-BE49-F238E27FC236}">
                  <a16:creationId xmlns:a16="http://schemas.microsoft.com/office/drawing/2014/main" id="{FA454D19-2704-77F0-30B6-F8452A026D4A}"/>
                </a:ext>
              </a:extLst>
            </p:cNvPr>
            <p:cNvSpPr txBox="1"/>
            <p:nvPr/>
          </p:nvSpPr>
          <p:spPr>
            <a:xfrm rot="5400000">
              <a:off x="2472950" y="5073429"/>
              <a:ext cx="1562683" cy="310963"/>
            </a:xfrm>
            <a:prstGeom prst="rect">
              <a:avLst/>
            </a:prstGeom>
            <a:noFill/>
          </p:spPr>
          <p:txBody>
            <a:bodyPr wrap="square">
              <a:spAutoFit/>
            </a:bodyPr>
            <a:lstStyle/>
            <a:p>
              <a:r>
                <a:rPr lang="en-US" sz="1400" spc="-15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rPr>
                <a:t>Bản án chế độ thục dân Pháp</a:t>
              </a:r>
              <a:endParaRPr lang="en-US" sz="1400" spc="-150">
                <a:latin typeface="NewCentury-Narrow" panose="020B0500000000000000" pitchFamily="34" charset="0"/>
                <a:ea typeface="NewCentury-Narrow" panose="020B0500000000000000" pitchFamily="34" charset="0"/>
                <a:cs typeface="NewCentury-Narrow" panose="020B0500000000000000" pitchFamily="34" charset="0"/>
              </a:endParaRPr>
            </a:p>
          </p:txBody>
        </p:sp>
      </p:grpSp>
      <p:grpSp>
        <p:nvGrpSpPr>
          <p:cNvPr id="17" name="Group 16">
            <a:extLst>
              <a:ext uri="{FF2B5EF4-FFF2-40B4-BE49-F238E27FC236}">
                <a16:creationId xmlns:a16="http://schemas.microsoft.com/office/drawing/2014/main" id="{D29157A5-608B-9F15-81A4-7137939115AB}"/>
              </a:ext>
            </a:extLst>
          </p:cNvPr>
          <p:cNvGrpSpPr/>
          <p:nvPr/>
        </p:nvGrpSpPr>
        <p:grpSpPr>
          <a:xfrm>
            <a:off x="8264330" y="3440575"/>
            <a:ext cx="3806885" cy="3190004"/>
            <a:chOff x="57130" y="3113069"/>
            <a:chExt cx="4094343" cy="3624040"/>
          </a:xfrm>
        </p:grpSpPr>
        <mc:AlternateContent xmlns:mc="http://schemas.openxmlformats.org/markup-compatibility/2006">
          <mc:Choice xmlns:am3d="http://schemas.microsoft.com/office/drawing/2017/model3d" Requires="am3d">
            <p:graphicFrame>
              <p:nvGraphicFramePr>
                <p:cNvPr id="6" name="3D Model 5" descr="Magnifying Glass">
                  <a:extLst>
                    <a:ext uri="{FF2B5EF4-FFF2-40B4-BE49-F238E27FC236}">
                      <a16:creationId xmlns:a16="http://schemas.microsoft.com/office/drawing/2014/main" id="{8BF77700-7077-BA53-47E0-2B3A000CCCF8}"/>
                    </a:ext>
                  </a:extLst>
                </p:cNvPr>
                <p:cNvGraphicFramePr>
                  <a:graphicFrameLocks noChangeAspect="1"/>
                </p:cNvGraphicFramePr>
                <p:nvPr>
                  <p:extLst>
                    <p:ext uri="{D42A27DB-BD31-4B8C-83A1-F6EECF244321}">
                      <p14:modId xmlns:p14="http://schemas.microsoft.com/office/powerpoint/2010/main" val="74803257"/>
                    </p:ext>
                  </p:extLst>
                </p:nvPr>
              </p:nvGraphicFramePr>
              <p:xfrm>
                <a:off x="57130" y="3113069"/>
                <a:ext cx="4094343" cy="3624040"/>
              </p:xfrm>
              <a:graphic>
                <a:graphicData uri="http://schemas.microsoft.com/office/drawing/2017/model3d">
                  <am3d:model3d r:embed="rId4">
                    <am3d:spPr>
                      <a:xfrm>
                        <a:off x="0" y="0"/>
                        <a:ext cx="4094343" cy="3624040"/>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x="1019249" ay="1397735" az="413322"/>
                      <am3d:postTrans dx="0" dy="0" dz="0"/>
                    </am3d:trans>
                    <am3d:raster rName="Office3DRenderer" rVer="16.0.8326">
                      <am3d:blip r:embed="rId5"/>
                    </am3d:raster>
                    <am3d:objViewport viewportSz="54981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agnifying Glass">
                  <a:extLst>
                    <a:ext uri="{FF2B5EF4-FFF2-40B4-BE49-F238E27FC236}">
                      <a16:creationId xmlns:a16="http://schemas.microsoft.com/office/drawing/2014/main" id="{8BF77700-7077-BA53-47E0-2B3A000CCCF8}"/>
                    </a:ext>
                  </a:extLst>
                </p:cNvPr>
                <p:cNvPicPr>
                  <a:picLocks noGrp="1" noRot="1" noChangeAspect="1" noMove="1" noResize="1" noEditPoints="1" noAdjustHandles="1" noChangeArrowheads="1" noChangeShapeType="1" noCrop="1"/>
                </p:cNvPicPr>
                <p:nvPr/>
              </p:nvPicPr>
              <p:blipFill>
                <a:blip r:embed="rId5"/>
                <a:stretch>
                  <a:fillRect/>
                </a:stretch>
              </p:blipFill>
              <p:spPr>
                <a:xfrm>
                  <a:off x="8264330" y="3440575"/>
                  <a:ext cx="3806885" cy="3190004"/>
                </a:xfrm>
                <a:prstGeom prst="rect">
                  <a:avLst/>
                </a:prstGeom>
              </p:spPr>
            </p:pic>
          </mc:Fallback>
        </mc:AlternateContent>
        <p:sp>
          <p:nvSpPr>
            <p:cNvPr id="16" name="TextBox 15">
              <a:extLst>
                <a:ext uri="{FF2B5EF4-FFF2-40B4-BE49-F238E27FC236}">
                  <a16:creationId xmlns:a16="http://schemas.microsoft.com/office/drawing/2014/main" id="{40B0D98F-B43B-26B1-8B96-FF80A372901A}"/>
                </a:ext>
              </a:extLst>
            </p:cNvPr>
            <p:cNvSpPr txBox="1"/>
            <p:nvPr/>
          </p:nvSpPr>
          <p:spPr>
            <a:xfrm rot="21048981">
              <a:off x="1209898" y="5182784"/>
              <a:ext cx="2932795" cy="1223786"/>
            </a:xfrm>
            <a:prstGeom prst="rect">
              <a:avLst/>
            </a:prstGeom>
            <a:noFill/>
          </p:spPr>
          <p:txBody>
            <a:bodyPr wrap="square">
              <a:spAutoFit/>
            </a:bodyPr>
            <a:lstStyle/>
            <a:p>
              <a:r>
                <a:rPr lang="en-US" sz="1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Báo Đời sống công nhân</a:t>
              </a:r>
            </a:p>
            <a:p>
              <a:r>
                <a:rPr lang="en-US" sz="1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Báo  Sự thật</a:t>
              </a:r>
            </a:p>
            <a:p>
              <a:r>
                <a:rPr lang="en-US" sz="1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Báo  Người cùng khổ</a:t>
              </a:r>
            </a:p>
            <a:p>
              <a:r>
                <a:rPr lang="en-US" sz="1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rPr>
                <a:t>Thư tín quốc tế</a:t>
              </a:r>
            </a:p>
          </p:txBody>
        </p:sp>
      </p:grpSp>
      <p:sp>
        <p:nvSpPr>
          <p:cNvPr id="21" name="TextBox 20">
            <a:extLst>
              <a:ext uri="{FF2B5EF4-FFF2-40B4-BE49-F238E27FC236}">
                <a16:creationId xmlns:a16="http://schemas.microsoft.com/office/drawing/2014/main" id="{56E086FF-244E-B515-F652-F1B5EB0F05F1}"/>
              </a:ext>
            </a:extLst>
          </p:cNvPr>
          <p:cNvSpPr txBox="1"/>
          <p:nvPr/>
        </p:nvSpPr>
        <p:spPr>
          <a:xfrm>
            <a:off x="3661492" y="2723391"/>
            <a:ext cx="8409723" cy="2123658"/>
          </a:xfrm>
          <a:prstGeom prst="rect">
            <a:avLst/>
          </a:prstGeom>
          <a:noFill/>
        </p:spPr>
        <p:txBody>
          <a:bodyPr wrap="square">
            <a:spAutoFit/>
          </a:bodyPr>
          <a:lstStyle/>
          <a:p>
            <a:pPr marL="463550" algn="ctr"/>
            <a:endParaRPr lang="en-US" sz="120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463550"/>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Đối tượng cách mạng</a:t>
            </a:r>
          </a:p>
          <a:p>
            <a:pPr marL="463550"/>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Tính chất cách mạng</a:t>
            </a:r>
          </a:p>
          <a:p>
            <a:pPr marL="463550"/>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Lực lượng tiến hành cách mạng</a:t>
            </a:r>
          </a:p>
          <a:p>
            <a:pPr marL="463550"/>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Lực lượng lãnh đạo cách mạng</a:t>
            </a:r>
          </a:p>
          <a:p>
            <a:pPr marL="463550"/>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Phương pháp cách mạng</a:t>
            </a:r>
          </a:p>
        </p:txBody>
      </p:sp>
      <p:sp>
        <p:nvSpPr>
          <p:cNvPr id="24" name="Rectangle 2"/>
          <p:cNvSpPr>
            <a:spLocks noGrp="1" noChangeArrowheads="1"/>
          </p:cNvSpPr>
          <p:nvPr>
            <p:ph type="title"/>
          </p:nvPr>
        </p:nvSpPr>
        <p:spPr>
          <a:xfrm>
            <a:off x="759729" y="549645"/>
            <a:ext cx="5932990" cy="636588"/>
          </a:xfrm>
        </p:spPr>
        <p:txBody>
          <a:bodyPr>
            <a:normAutofit/>
          </a:bodyPr>
          <a:lstStyle/>
          <a:p>
            <a:pPr eaLnBrk="1" hangingPunct="1">
              <a:buClr>
                <a:srgbClr val="FF0000"/>
              </a:buClr>
              <a:buFont typeface="Wingdings" pitchFamily="2" charset="2"/>
              <a:buChar char="ü"/>
            </a:pPr>
            <a:r>
              <a:rPr lang="en-US" sz="2400" b="1">
                <a:latin typeface="NewCentury-Narrow" panose="020B0500000000000000" pitchFamily="34" charset="0"/>
                <a:ea typeface="NewCentury-Narrow" panose="020B0500000000000000" pitchFamily="34" charset="0"/>
                <a:cs typeface="NewCentury-Narrow" panose="020B0500000000000000" pitchFamily="34" charset="0"/>
              </a:rPr>
              <a:t>Hoạt động lý luận hết sức phong phú đa dạng</a:t>
            </a:r>
          </a:p>
        </p:txBody>
      </p:sp>
      <p:sp>
        <p:nvSpPr>
          <p:cNvPr id="29" name="Hexagon 28">
            <a:extLst>
              <a:ext uri="{FF2B5EF4-FFF2-40B4-BE49-F238E27FC236}">
                <a16:creationId xmlns:a16="http://schemas.microsoft.com/office/drawing/2014/main" id="{76C1E9AD-40D0-A765-6343-5774A61A943F}"/>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66FF"/>
                </a:solidFill>
              </a:rPr>
              <a:t>3</a:t>
            </a:r>
          </a:p>
        </p:txBody>
      </p:sp>
      <p:grpSp>
        <p:nvGrpSpPr>
          <p:cNvPr id="51200" name="Group 51199">
            <a:extLst>
              <a:ext uri="{FF2B5EF4-FFF2-40B4-BE49-F238E27FC236}">
                <a16:creationId xmlns:a16="http://schemas.microsoft.com/office/drawing/2014/main" id="{53CF334F-994C-F0F0-AF63-2D5521295D2F}"/>
              </a:ext>
            </a:extLst>
          </p:cNvPr>
          <p:cNvGrpSpPr/>
          <p:nvPr/>
        </p:nvGrpSpPr>
        <p:grpSpPr>
          <a:xfrm>
            <a:off x="3834079" y="1641004"/>
            <a:ext cx="7136026" cy="896985"/>
            <a:chOff x="3834079" y="1641004"/>
            <a:chExt cx="7136026" cy="896985"/>
          </a:xfrm>
        </p:grpSpPr>
        <p:cxnSp>
          <p:nvCxnSpPr>
            <p:cNvPr id="26" name="Straight Connector 25">
              <a:extLst>
                <a:ext uri="{FF2B5EF4-FFF2-40B4-BE49-F238E27FC236}">
                  <a16:creationId xmlns:a16="http://schemas.microsoft.com/office/drawing/2014/main" id="{92C89834-A697-37F1-CB00-BEF01546C502}"/>
                </a:ext>
              </a:extLst>
            </p:cNvPr>
            <p:cNvCxnSpPr>
              <a:cxnSpLocks/>
            </p:cNvCxnSpPr>
            <p:nvPr/>
          </p:nvCxnSpPr>
          <p:spPr>
            <a:xfrm>
              <a:off x="4690726" y="2537989"/>
              <a:ext cx="58922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6B422F-0C6F-BC8B-CEBF-9304118F7E77}"/>
                </a:ext>
              </a:extLst>
            </p:cNvPr>
            <p:cNvSpPr txBox="1"/>
            <p:nvPr/>
          </p:nvSpPr>
          <p:spPr>
            <a:xfrm>
              <a:off x="3834079" y="1641004"/>
              <a:ext cx="7136026" cy="830997"/>
            </a:xfrm>
            <a:prstGeom prst="rect">
              <a:avLst/>
            </a:prstGeom>
            <a:noFill/>
          </p:spPr>
          <p:txBody>
            <a:bodyPr wrap="square">
              <a:spAutoFit/>
            </a:bodyPr>
            <a:lstStyle/>
            <a:p>
              <a:pPr marL="463550" algn="ctr"/>
              <a:r>
                <a:rPr lang="en-US" sz="240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rPr>
                <a:t>Trên cơ sở hoạt động lý luận Hồ Chí Minh đã định hình những vấn đề cơ bản nhất của cách mạng việt nam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00"/>
                                        </p:tgtEl>
                                        <p:attrNameLst>
                                          <p:attrName>style.visibility</p:attrName>
                                        </p:attrNameLst>
                                      </p:cBhvr>
                                      <p:to>
                                        <p:strVal val="visible"/>
                                      </p:to>
                                    </p:set>
                                    <p:animEffect transition="in" filter="barn(inVertical)">
                                      <p:cBhvr>
                                        <p:cTn id="7" dur="500"/>
                                        <p:tgtEl>
                                          <p:spTgt spid="51200"/>
                                        </p:tgtEl>
                                      </p:cBhvr>
                                    </p:animEffect>
                                  </p:childTnLst>
                                </p:cTn>
                              </p:par>
                              <p:par>
                                <p:cTn id="8" presetID="16" presetClass="entr" presetSubtype="2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4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2B2DE9-3EA3-672F-4BD8-F48E83DEC56B}"/>
              </a:ext>
            </a:extLst>
          </p:cNvPr>
          <p:cNvSpPr>
            <a:spLocks noGrp="1"/>
          </p:cNvSpPr>
          <p:nvPr>
            <p:ph type="title"/>
          </p:nvPr>
        </p:nvSpPr>
        <p:spPr>
          <a:xfrm>
            <a:off x="4174605" y="179930"/>
            <a:ext cx="7712597" cy="1325563"/>
          </a:xfrm>
        </p:spPr>
        <p:txBody>
          <a:bodyPr>
            <a:normAutofit/>
          </a:bodyPr>
          <a:lstStyle/>
          <a:p>
            <a:r>
              <a:rPr lang="en-US" sz="2400" b="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4. Thời kỳ từ ngày 4-2-1930 đến ngày 28-1-1941: </a:t>
            </a:r>
            <a:br>
              <a:rPr lang="en-US" sz="2400" b="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br>
            <a:r>
              <a:rPr lang="en-US" sz="2400" b="1">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Vượt qua thử thách, giữ vững đường lối, phương pháp cách mạng Việt Nam đúng đắn, sáng tạo</a:t>
            </a:r>
            <a:endParaRPr lang="en-US" sz="24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4" name="Picture 3">
            <a:extLst>
              <a:ext uri="{FF2B5EF4-FFF2-40B4-BE49-F238E27FC236}">
                <a16:creationId xmlns:a16="http://schemas.microsoft.com/office/drawing/2014/main" id="{CBA3F3F7-8AFF-FEBB-10EA-0A9F847AE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3" y="900016"/>
            <a:ext cx="4093580" cy="559822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9" name="TextBox 8">
            <a:extLst>
              <a:ext uri="{FF2B5EF4-FFF2-40B4-BE49-F238E27FC236}">
                <a16:creationId xmlns:a16="http://schemas.microsoft.com/office/drawing/2014/main" id="{8CE7D1DF-0ADA-9BEF-EE0A-2608924521D1}"/>
              </a:ext>
            </a:extLst>
          </p:cNvPr>
          <p:cNvSpPr txBox="1"/>
          <p:nvPr/>
        </p:nvSpPr>
        <p:spPr>
          <a:xfrm>
            <a:off x="4502553" y="1747777"/>
            <a:ext cx="7095280" cy="1476675"/>
          </a:xfrm>
          <a:prstGeom prst="rect">
            <a:avLst/>
          </a:prstGeom>
          <a:noFill/>
        </p:spPr>
        <p:txBody>
          <a:bodyPr wrap="square">
            <a:spAutoFit/>
          </a:bodyPr>
          <a:lstStyle/>
          <a:p>
            <a:pPr marL="0" indent="0" algn="just">
              <a:buNone/>
            </a:pPr>
            <a:r>
              <a:rPr lang="nl-NL" sz="22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nl-NL" sz="2200">
                <a:latin typeface="Calibri" panose="020F0502020204030204" pitchFamily="34" charset="0"/>
                <a:ea typeface="Calibri" panose="020F0502020204030204" pitchFamily="34" charset="0"/>
                <a:cs typeface="Calibri" panose="020F0502020204030204" pitchFamily="34" charset="0"/>
              </a:rPr>
              <a:t> </a:t>
            </a:r>
            <a:r>
              <a:rPr lang="nl-NL" sz="2200">
                <a:latin typeface="NewCentury-Narrow" panose="020B0500000000000000" pitchFamily="34" charset="0"/>
                <a:ea typeface="NewCentury-Narrow" panose="020B0500000000000000" pitchFamily="34" charset="0"/>
                <a:cs typeface="NewCentury-Narrow" panose="020B0500000000000000" pitchFamily="34" charset="0"/>
              </a:rPr>
              <a:t>Vượt qua thử thách của khuynh hướng tả khuynh trong Quốc tế Cộng sản</a:t>
            </a:r>
            <a:endParaRPr lang="en-US" sz="22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nl-NL"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200">
                <a:latin typeface="NewCentury-Narrow" panose="020B0500000000000000" pitchFamily="34" charset="0"/>
                <a:ea typeface="NewCentury-Narrow" panose="020B0500000000000000" pitchFamily="34" charset="0"/>
                <a:cs typeface="NewCentury-Narrow" panose="020B0500000000000000" pitchFamily="34" charset="0"/>
              </a:rPr>
              <a:t>Vượt qua thử thách tù đày</a:t>
            </a:r>
          </a:p>
          <a:p>
            <a:pPr marL="0" indent="0" algn="just">
              <a:buNone/>
            </a:pPr>
            <a:r>
              <a:rPr lang="nl-NL"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nl-NL" sz="2200">
                <a:latin typeface="NewCentury-Narrow" panose="020B0500000000000000" pitchFamily="34" charset="0"/>
                <a:ea typeface="NewCentury-Narrow" panose="020B0500000000000000" pitchFamily="34" charset="0"/>
                <a:cs typeface="NewCentury-Narrow" panose="020B0500000000000000" pitchFamily="34" charset="0"/>
              </a:rPr>
              <a:t>Chuyển hướng chỉ đạo chiến lược cách mạng Việt Nam</a:t>
            </a:r>
            <a:endParaRPr lang="en-US" sz="2200"/>
          </a:p>
        </p:txBody>
      </p:sp>
      <p:sp>
        <p:nvSpPr>
          <p:cNvPr id="17" name="Hexagon 16">
            <a:extLst>
              <a:ext uri="{FF2B5EF4-FFF2-40B4-BE49-F238E27FC236}">
                <a16:creationId xmlns:a16="http://schemas.microsoft.com/office/drawing/2014/main" id="{3DDBDB37-F73E-AFA3-9138-140B2907BBE2}"/>
              </a:ext>
            </a:extLst>
          </p:cNvPr>
          <p:cNvSpPr/>
          <p:nvPr/>
        </p:nvSpPr>
        <p:spPr>
          <a:xfrm rot="991031">
            <a:off x="7619" y="-168839"/>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66FF"/>
                </a:solidFill>
              </a:rPr>
              <a:t>3</a:t>
            </a:r>
          </a:p>
        </p:txBody>
      </p:sp>
      <p:sp>
        <p:nvSpPr>
          <p:cNvPr id="18" name="Rectangle: Rounded Corners 17">
            <a:extLst>
              <a:ext uri="{FF2B5EF4-FFF2-40B4-BE49-F238E27FC236}">
                <a16:creationId xmlns:a16="http://schemas.microsoft.com/office/drawing/2014/main" id="{19902E1A-ABF5-A908-0455-5463156CB0D7}"/>
              </a:ext>
            </a:extLst>
          </p:cNvPr>
          <p:cNvSpPr/>
          <p:nvPr/>
        </p:nvSpPr>
        <p:spPr>
          <a:xfrm>
            <a:off x="4367124" y="3224452"/>
            <a:ext cx="7327557" cy="3249070"/>
          </a:xfrm>
          <a:prstGeom prst="roundRect">
            <a:avLst>
              <a:gd name="adj" fmla="val 10904"/>
            </a:avLst>
          </a:prstGeom>
          <a:solidFill>
            <a:schemeClr val="bg1">
              <a:alpha val="44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21335" marR="877570" lvl="1" algn="just">
              <a:lnSpc>
                <a:spcPct val="115000"/>
              </a:lnSpc>
              <a:spcBef>
                <a:spcPts val="50"/>
              </a:spcBef>
            </a:pPr>
            <a:r>
              <a:rPr lang="en-US" sz="21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"Trong lúc này quyền lợi của bộ phận, của giai cấp phải đặt dưới sự sinh tử, tồn vong của quốc gia, của dân tộc. Trong lúc này, nếu không giải quyết được vấn đề dân tộc giải phóng, không đòi được độc lập, tự do cho toàn thể dân tộc, thì chẳng những toàn thể quốc gia dân tộc còn chịu mãi kiếp ngựa trâu, mà quyền lợi của bộ phận, giai cấp đến vạn năm cũng không đòi lại được".</a:t>
            </a:r>
          </a:p>
          <a:p>
            <a:pPr marL="64135" marR="877570" algn="ctr">
              <a:lnSpc>
                <a:spcPct val="115000"/>
              </a:lnSpc>
              <a:spcBef>
                <a:spcPts val="50"/>
              </a:spcBef>
            </a:pPr>
            <a:r>
              <a:rPr lang="en-US" sz="21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Hội nghị Trung ương Đảng </a:t>
            </a:r>
            <a:r>
              <a:rPr lang="en-US" sz="2100" i="1">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tháng 5 năm 1941.</a:t>
            </a:r>
          </a:p>
        </p:txBody>
      </p:sp>
      <p:pic>
        <p:nvPicPr>
          <p:cNvPr id="21" name="Graphic 20" descr="Arrow Rotate right">
            <a:extLst>
              <a:ext uri="{FF2B5EF4-FFF2-40B4-BE49-F238E27FC236}">
                <a16:creationId xmlns:a16="http://schemas.microsoft.com/office/drawing/2014/main" id="{7A6963BE-73AC-6CC4-F37B-C1F6714115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23289">
            <a:off x="10593184" y="2921991"/>
            <a:ext cx="516155" cy="516155"/>
          </a:xfrm>
          <a:prstGeom prst="rect">
            <a:avLst/>
          </a:prstGeom>
        </p:spPr>
      </p:pic>
    </p:spTree>
    <p:extLst>
      <p:ext uri="{BB962C8B-B14F-4D97-AF65-F5344CB8AC3E}">
        <p14:creationId xmlns:p14="http://schemas.microsoft.com/office/powerpoint/2010/main" val="98293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1316</Words>
  <Application>Microsoft Office PowerPoint</Application>
  <PresentationFormat>Widescreen</PresentationFormat>
  <Paragraphs>108</Paragraphs>
  <Slides>12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.VnTime</vt:lpstr>
      <vt:lpstr>Arial</vt:lpstr>
      <vt:lpstr>Calibri</vt:lpstr>
      <vt:lpstr>Calibri Light</vt:lpstr>
      <vt:lpstr>NewCentury-Narrow</vt:lpstr>
      <vt:lpstr>Raleway Light</vt:lpstr>
      <vt:lpstr>Times New Roman</vt:lpstr>
      <vt:lpstr>Wingdings</vt:lpstr>
      <vt:lpstr>ZapfChancery-Medium</vt:lpstr>
      <vt:lpstr>Office Theme</vt:lpstr>
      <vt:lpstr>PowerPoint Presentation</vt:lpstr>
      <vt:lpstr>PowerPoint Presentation</vt:lpstr>
      <vt:lpstr>PowerPoint Presentation</vt:lpstr>
      <vt:lpstr>1. Thời kỳ từ ngày 5-6-1911 trở về trước:  Hình thành tư tưởng yêu nước và chí hướng tìm con đường cứu nước mới</vt:lpstr>
      <vt:lpstr>PowerPoint Presentation</vt:lpstr>
      <vt:lpstr>2. Thời kỳ từ ngày 6-6-1911 đến ngày 30-12-1920: Hình thành tư tưởng cứu nước giải phóng dân tộc Việt Nam theo con đường cách mạng vô sản</vt:lpstr>
      <vt:lpstr>PowerPoint Presentation</vt:lpstr>
      <vt:lpstr>Hoạt động lý luận hết sức phong phú đa dạng</vt:lpstr>
      <vt:lpstr>4. Thời kỳ từ ngày 4-2-1930 đến ngày 28-1-1941:  Vượt qua thử thách, giữ vững đường lối, phương pháp cách mạng Việt Nam đúng đắn, sáng tạo</vt:lpstr>
      <vt:lpstr>5. Thời kỳ từ ngày 29-1-1941 đến ngày 2-9-1969: Tư tưởng Hồ Chí Minh tiếp tục phát triển, soi đường cho sự nghiệp cách mạng của Đảng và nhân dân ta</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29</cp:revision>
  <dcterms:created xsi:type="dcterms:W3CDTF">2024-02-02T23:02:12Z</dcterms:created>
  <dcterms:modified xsi:type="dcterms:W3CDTF">2024-03-07T22:44:45Z</dcterms:modified>
</cp:coreProperties>
</file>